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67" r:id="rId7"/>
    <p:sldId id="262" r:id="rId8"/>
    <p:sldId id="263" r:id="rId9"/>
    <p:sldId id="264" r:id="rId10"/>
    <p:sldId id="265" r:id="rId11"/>
    <p:sldId id="266" r:id="rId12"/>
    <p:sldId id="270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7DF"/>
    <a:srgbClr val="FFF2CC"/>
    <a:srgbClr val="FFD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B338F3-8EB4-4A0C-9DCE-D3158DEFAA85}" v="1" dt="2026-08-18T09:50:49.4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07" autoAdjust="0"/>
    <p:restoredTop sz="94673"/>
  </p:normalViewPr>
  <p:slideViewPr>
    <p:cSldViewPr snapToGrid="0">
      <p:cViewPr varScale="1">
        <p:scale>
          <a:sx n="104" d="100"/>
          <a:sy n="104" d="100"/>
        </p:scale>
        <p:origin x="76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4C099-9130-2846-91F0-8DA11F8F0274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44F20-778E-E241-8DF8-FDFE1BAB05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955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2347DC-4704-4B12-B57A-821AE571BD6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257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C9D78-6F07-C5CB-E64C-D38F85512F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FE41E6-0171-D6AC-6FE5-B1EF1DA5E2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D158DE-A454-5AB1-220F-D82006065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80B3-C64E-4025-8E2B-38B37718BB61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BD141-542E-0A8E-615C-6759F74BC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BB3BA9-51C1-7927-D0A5-90DF11B04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D518-CA32-4493-A60D-3E680E8704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255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56D33-0BBC-9B4C-A4ED-7E6298ABA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CF49F7-6E1A-3ED3-0424-F43ECE919E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2FDCA-69CB-9847-7639-B8C34EDFE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80B3-C64E-4025-8E2B-38B37718BB61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EC629-A3EE-898F-33A0-86A90D27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E5DEC-D1F1-D7C5-E859-70608F917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D518-CA32-4493-A60D-3E680E8704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343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A6FD7A-D185-9142-EA27-0E0942BB8E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168D5E-1247-619C-8B59-F29E940D1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CB43D5-9AC9-EBCC-A9D1-F65A2668A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80B3-C64E-4025-8E2B-38B37718BB61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D91D6-9769-D011-C251-36B2149D9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9A00C-EF88-902E-2088-BFC3E6DA5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D518-CA32-4493-A60D-3E680E8704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197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48156-6425-E719-C628-C7DF0A79E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E99C3-512A-5694-1F40-02CEFD1B6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01A74-BD0F-A401-8AF1-2F1BD5494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80B3-C64E-4025-8E2B-38B37718BB61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B8DD7-4FB3-88A7-0CB6-F8DFFACB7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D0470-4FF4-ABDB-E74F-B6B9B0817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D518-CA32-4493-A60D-3E680E8704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1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67AAE-8B30-C081-7E6B-83C887D0F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20AF69-6635-D75D-EC68-AF205FBDF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E33924-AFB4-98F7-8DD5-0B9358EBF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80B3-C64E-4025-8E2B-38B37718BB61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6272F-CF21-2238-F11D-144F20BD2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D8EBA-37D8-DF20-6FBF-7AF0E061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D518-CA32-4493-A60D-3E680E8704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551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C226D-9E1F-9654-D6E3-32260D7E7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E08D1-089A-16FD-DE9A-2D51C75A57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D1DD36-55D8-1A51-169A-ACB6EA4FFB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7C063C-E08F-E97B-AE8C-BEFEECAF7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80B3-C64E-4025-8E2B-38B37718BB61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31B9EB-551B-7CD6-0F3D-547CFE851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3C996-944F-FB26-8F61-34AC2B44A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D518-CA32-4493-A60D-3E680E8704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428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6D2C9-A948-83F2-4D08-A469D2B92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047509-FC3B-A711-1239-D31BC8F3F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ED10CC-E49E-181D-1337-0215E5679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4E6BBE-553D-08DE-F0C0-FA7DDA3E89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119914-EE20-570D-B425-AEE5DE7965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FB0623-4523-81FB-B004-8E7518F94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80B3-C64E-4025-8E2B-38B37718BB61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F412E3-DC04-280F-5A61-037B0B603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E96574-E473-FAE7-A4D3-D653BD7FB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D518-CA32-4493-A60D-3E680E8704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050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30303-8E39-0D73-7071-A0FCE5F6E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98B87A-D0F9-3413-8B88-F7012C05F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80B3-C64E-4025-8E2B-38B37718BB61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15296A-BC73-AE12-5E48-0FCB1B584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C2034B-B4D1-F0DE-97E5-9D5C4361B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D518-CA32-4493-A60D-3E680E8704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088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37DE33-6518-D9D5-AEE3-D1F5CCA9D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80B3-C64E-4025-8E2B-38B37718BB61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E7FE9D-780B-28EE-E985-A42366AA6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2CB92F-0669-E8B3-FE67-B02B80A6E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D518-CA32-4493-A60D-3E680E8704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115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40BAF-B5E6-3BCE-96C1-C6A652FAD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14E98-49AC-BB4A-9103-A0A2943A4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865E1-753F-8BE9-111F-BF9D46A8E9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C3FA1-03C5-68F8-F4BA-B2E73FCEB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80B3-C64E-4025-8E2B-38B37718BB61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2DF081-CA10-6F52-AC1D-11082911A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2F593A-5C58-56ED-8C1A-8F91BD4E7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D518-CA32-4493-A60D-3E680E8704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18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C864E-997D-D2D8-9A45-D35DDB148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489C36-164E-BD0C-C613-F41F597FA3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A1153D-4E16-14D6-EBE1-899F384A4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AE2ED-6527-2BEA-EC46-CD7B8D6EE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80B3-C64E-4025-8E2B-38B37718BB61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98DE5E-E9CF-B3E0-50A1-635CA679D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41816-0D8A-CB65-2D95-49FD100D7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9D518-CA32-4493-A60D-3E680E8704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501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9B32BA-5E6F-76BE-18AB-A168450EF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EB8BB9-618E-702C-D5E7-4705CFB50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5D3D4-5187-86BB-15CC-00C9AED2A5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980B3-C64E-4025-8E2B-38B37718BB61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40E65-2A2D-60B9-13FE-748233215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1CED5-2C59-EB3B-AB99-590F32950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09D518-CA32-4493-A60D-3E680E8704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448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christiancommunityhubs.uk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4.png"/><Relationship Id="rId5" Type="http://schemas.openxmlformats.org/officeDocument/2006/relationships/image" Target="../media/image28.jpeg"/><Relationship Id="rId10" Type="http://schemas.openxmlformats.org/officeDocument/2006/relationships/image" Target="../media/image33.pn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13" Type="http://schemas.openxmlformats.org/officeDocument/2006/relationships/image" Target="../media/image59.jpeg"/><Relationship Id="rId18" Type="http://schemas.openxmlformats.org/officeDocument/2006/relationships/image" Target="../media/image6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12" Type="http://schemas.openxmlformats.org/officeDocument/2006/relationships/image" Target="../media/image58.jpeg"/><Relationship Id="rId17" Type="http://schemas.openxmlformats.org/officeDocument/2006/relationships/image" Target="../media/image63.jpeg"/><Relationship Id="rId2" Type="http://schemas.openxmlformats.org/officeDocument/2006/relationships/image" Target="../media/image48.png"/><Relationship Id="rId16" Type="http://schemas.openxmlformats.org/officeDocument/2006/relationships/image" Target="../media/image62.jpe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11" Type="http://schemas.openxmlformats.org/officeDocument/2006/relationships/image" Target="../media/image57.jpeg"/><Relationship Id="rId5" Type="http://schemas.openxmlformats.org/officeDocument/2006/relationships/image" Target="../media/image51.jpeg"/><Relationship Id="rId15" Type="http://schemas.openxmlformats.org/officeDocument/2006/relationships/image" Target="../media/image61.jpeg"/><Relationship Id="rId10" Type="http://schemas.openxmlformats.org/officeDocument/2006/relationships/image" Target="../media/image56.jpeg"/><Relationship Id="rId19" Type="http://schemas.openxmlformats.org/officeDocument/2006/relationships/image" Target="../media/image65.jpeg"/><Relationship Id="rId4" Type="http://schemas.openxmlformats.org/officeDocument/2006/relationships/image" Target="../media/image50.jpeg"/><Relationship Id="rId9" Type="http://schemas.openxmlformats.org/officeDocument/2006/relationships/image" Target="../media/image55.png"/><Relationship Id="rId14" Type="http://schemas.openxmlformats.org/officeDocument/2006/relationships/image" Target="../media/image6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sZvCMVGmb7M?si=ue8vq-7HaandxARB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hurch with people at the margins: webinar 3. A webinar series exploring how we can be a church that includes, listens and learns. Monday 10 August 2026, 7-8pm. All welcome. Featuring Alice Gilbert, CRCW Priesthill URC and the Southside Cluster, Glasgow; Nigel Adams, Coordinator for the Christian Community Hub.">
            <a:extLst>
              <a:ext uri="{FF2B5EF4-FFF2-40B4-BE49-F238E27FC236}">
                <a16:creationId xmlns:a16="http://schemas.microsoft.com/office/drawing/2014/main" id="{96B99311-4454-573D-871F-FD9B742D0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609" y="0"/>
            <a:ext cx="103127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4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3EA40F-C212-E3B8-0CCA-13169C35B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D21008-5CA1-9CAA-7A23-5A7DAC3897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9497" y="0"/>
            <a:ext cx="6529518" cy="31801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F3A967-B635-5F67-933B-9067928547D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931765" y="857250"/>
            <a:ext cx="6858000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BBC1D4-C1BB-321D-2D8A-6930281CF8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497" y="3179232"/>
            <a:ext cx="6529518" cy="36787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F1E23A-87F8-7296-6B7D-5FBA013B1887}"/>
              </a:ext>
            </a:extLst>
          </p:cNvPr>
          <p:cNvSpPr txBox="1"/>
          <p:nvPr/>
        </p:nvSpPr>
        <p:spPr>
          <a:xfrm>
            <a:off x="420133" y="5018616"/>
            <a:ext cx="3311613" cy="107721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2"/>
                </a:solidFill>
              </a:rPr>
              <a:t>Helen </a:t>
            </a:r>
            <a:r>
              <a:rPr lang="en-GB" sz="3200" dirty="0" err="1">
                <a:solidFill>
                  <a:schemeClr val="bg2"/>
                </a:solidFill>
              </a:rPr>
              <a:t>Snashall</a:t>
            </a:r>
            <a:endParaRPr lang="en-GB" sz="3200" dirty="0">
              <a:solidFill>
                <a:schemeClr val="bg2"/>
              </a:solidFill>
            </a:endParaRPr>
          </a:p>
          <a:p>
            <a:r>
              <a:rPr lang="en-GB" sz="3200" b="1" dirty="0">
                <a:solidFill>
                  <a:schemeClr val="bg2"/>
                </a:solidFill>
              </a:rPr>
              <a:t>Waverley URC</a:t>
            </a:r>
          </a:p>
        </p:txBody>
      </p:sp>
    </p:spTree>
    <p:extLst>
      <p:ext uri="{BB962C8B-B14F-4D97-AF65-F5344CB8AC3E}">
        <p14:creationId xmlns:p14="http://schemas.microsoft.com/office/powerpoint/2010/main" val="1469466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C35E7-CE60-D970-1508-4C00417A3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D07B00C-CB2E-07A8-8285-4D8D00F59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7230"/>
            <a:ext cx="10515600" cy="547973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6000" dirty="0"/>
              <a:t>“We are quite good at outreach, we struggle with evangelism. We are happier talking about the football than talking about Jesus”</a:t>
            </a:r>
          </a:p>
          <a:p>
            <a:pPr marL="0" indent="0">
              <a:buNone/>
            </a:pPr>
            <a:r>
              <a:rPr lang="en-US" sz="5400" dirty="0"/>
              <a:t>						</a:t>
            </a:r>
            <a:r>
              <a:rPr lang="en-US" sz="4800" dirty="0"/>
              <a:t>URC local leader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Quoted in “The United Reformed Church:</a:t>
            </a:r>
            <a:br>
              <a:rPr lang="en-US" dirty="0"/>
            </a:br>
            <a:r>
              <a:rPr lang="en-US" dirty="0"/>
              <a:t>		A Paradoxical Church at a Crossroads”, Theos (2023)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7885D4-4F86-E080-0791-8CA9FDAC37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858122"/>
            <a:ext cx="1623367" cy="230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661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966"/>
            </a:gs>
            <a:gs pos="35000">
              <a:srgbClr val="FFD966"/>
            </a:gs>
            <a:gs pos="59000">
              <a:srgbClr val="FFF7DF"/>
            </a:gs>
            <a:gs pos="57000">
              <a:srgbClr val="FFF2CC"/>
            </a:gs>
            <a:gs pos="75000">
              <a:schemeClr val="bg1"/>
            </a:gs>
          </a:gsLst>
          <a:lin ang="30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A3F8EF-31C5-68D3-886E-ADDDA7B1C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4C5AC-8E67-3AE4-6B71-4A68A545E0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50113" y="5836707"/>
            <a:ext cx="6898513" cy="617029"/>
          </a:xfrm>
        </p:spPr>
        <p:txBody>
          <a:bodyPr>
            <a:normAutofit/>
          </a:bodyPr>
          <a:lstStyle/>
          <a:p>
            <a:r>
              <a:rPr lang="en-GB" sz="2000" dirty="0">
                <a:latin typeface="Trebuchet MS" panose="020B0603020202020204" pitchFamily="34" charset="0"/>
                <a:hlinkClick r:id="rId2"/>
              </a:rPr>
              <a:t>https://christiancommunityhubs.uk</a:t>
            </a:r>
            <a:r>
              <a:rPr lang="en-GB" sz="2000" dirty="0">
                <a:latin typeface="Trebuchet MS" panose="020B0603020202020204" pitchFamily="34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A91D84-CA0E-3867-6E46-3183EE72D27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103" y="4909211"/>
            <a:ext cx="1301971" cy="1301971"/>
          </a:xfrm>
          <a:prstGeom prst="rect">
            <a:avLst/>
          </a:prstGeom>
        </p:spPr>
      </p:pic>
      <p:sp>
        <p:nvSpPr>
          <p:cNvPr id="9" name="AutoShape 2" descr="Transforming Notts White">
            <a:extLst>
              <a:ext uri="{FF2B5EF4-FFF2-40B4-BE49-F238E27FC236}">
                <a16:creationId xmlns:a16="http://schemas.microsoft.com/office/drawing/2014/main" id="{80D22CD4-6E14-7D70-9F86-AF7FBD092B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2C0B83-FC82-1F39-712D-B6593CBC8A21}"/>
              </a:ext>
            </a:extLst>
          </p:cNvPr>
          <p:cNvSpPr txBox="1"/>
          <p:nvPr/>
        </p:nvSpPr>
        <p:spPr>
          <a:xfrm>
            <a:off x="1949328" y="5029840"/>
            <a:ext cx="3878525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Trebuchet MS" panose="020B0603020202020204" pitchFamily="34" charset="0"/>
              </a:rPr>
              <a:t>Christian </a:t>
            </a:r>
          </a:p>
          <a:p>
            <a:r>
              <a:rPr lang="en-GB" sz="2000" b="1" dirty="0">
                <a:ln w="12700">
                  <a:solidFill>
                    <a:schemeClr val="tx1"/>
                  </a:solidFill>
                </a:ln>
                <a:noFill/>
                <a:latin typeface="Trebuchet MS" panose="020B0603020202020204" pitchFamily="34" charset="0"/>
              </a:rPr>
              <a:t>Community Hub </a:t>
            </a:r>
          </a:p>
          <a:p>
            <a:r>
              <a:rPr lang="en-GB" sz="2000" b="1" dirty="0">
                <a:latin typeface="Trebuchet MS" panose="020B0603020202020204" pitchFamily="34" charset="0"/>
              </a:rPr>
              <a:t>Movement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39B9C39-A083-6BA5-386B-B4210FB808A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8400" y="4986002"/>
            <a:ext cx="1360627" cy="1148388"/>
          </a:xfrm>
          <a:prstGeom prst="rect">
            <a:avLst/>
          </a:prstGeom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E80132A2-3530-54D3-F9FA-04BF7D03D0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7243" y="1021703"/>
            <a:ext cx="4815572" cy="326475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b="1" dirty="0">
                <a:solidFill>
                  <a:srgbClr val="0070C0"/>
                </a:solidFill>
              </a:rPr>
              <a:t>INPUT</a:t>
            </a:r>
          </a:p>
          <a:p>
            <a:pPr marL="457200" indent="-4572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Rhythm of Prayer &amp; Worship</a:t>
            </a:r>
          </a:p>
          <a:p>
            <a:pPr marL="457200" indent="-4572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70C0"/>
                </a:solidFill>
              </a:rPr>
              <a:t>Weekly Fellowship/Teaching (when ready)</a:t>
            </a:r>
          </a:p>
          <a:p>
            <a:pPr marL="457200" indent="-4572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Informal Pastoral Evangelism (Chaplaincy)</a:t>
            </a:r>
          </a:p>
          <a:p>
            <a:pPr marL="457200" indent="-4572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70C0"/>
                </a:solidFill>
              </a:rPr>
              <a:t>Consistency – Peer Support Review against outcomes</a:t>
            </a:r>
          </a:p>
          <a:p>
            <a:pPr>
              <a:lnSpc>
                <a:spcPct val="110000"/>
              </a:lnSpc>
            </a:pPr>
            <a:endParaRPr lang="en-GB" sz="28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537D5F-2BE9-AFCD-4B4C-A324BED1186B}"/>
              </a:ext>
            </a:extLst>
          </p:cNvPr>
          <p:cNvSpPr txBox="1"/>
          <p:nvPr/>
        </p:nvSpPr>
        <p:spPr>
          <a:xfrm>
            <a:off x="7519885" y="5029840"/>
            <a:ext cx="467211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Nigel Adams</a:t>
            </a:r>
            <a:endParaRPr lang="en-GB" sz="800" b="1" dirty="0"/>
          </a:p>
          <a:p>
            <a:r>
              <a:rPr lang="en-GB" b="1" dirty="0"/>
              <a:t>Church, Charity and Community Consultant</a:t>
            </a:r>
            <a:endParaRPr lang="en-GB" sz="2800" b="1" dirty="0"/>
          </a:p>
          <a:p>
            <a:endParaRPr lang="en-GB" sz="700" b="1" dirty="0"/>
          </a:p>
          <a:p>
            <a:r>
              <a:rPr lang="en-GB" b="1" dirty="0" err="1"/>
              <a:t>nigel@christiancommunityhubs.uk</a:t>
            </a:r>
            <a:r>
              <a:rPr lang="en-GB" b="1" dirty="0"/>
              <a:t>  </a:t>
            </a:r>
          </a:p>
          <a:p>
            <a:r>
              <a:rPr lang="en-GB" b="1" dirty="0"/>
              <a:t>m: 07507 036 409</a:t>
            </a:r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687D4A48-E436-1034-1413-53980BA845B4}"/>
              </a:ext>
            </a:extLst>
          </p:cNvPr>
          <p:cNvSpPr txBox="1">
            <a:spLocks/>
          </p:cNvSpPr>
          <p:nvPr/>
        </p:nvSpPr>
        <p:spPr>
          <a:xfrm>
            <a:off x="5692814" y="1021703"/>
            <a:ext cx="6254189" cy="32647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rgbClr val="C00000"/>
                </a:solidFill>
              </a:rPr>
              <a:t>EXPECTED OUTCOMES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A growing core of pray-</a:t>
            </a:r>
            <a:r>
              <a:rPr lang="en-GB" b="1" dirty="0" err="1"/>
              <a:t>ers</a:t>
            </a:r>
            <a:endParaRPr lang="en-GB" b="1" dirty="0"/>
          </a:p>
          <a:p>
            <a:pPr marL="457200" indent="-4572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C00000"/>
                </a:solidFill>
              </a:rPr>
              <a:t>A Jesus-centred environment</a:t>
            </a:r>
          </a:p>
          <a:p>
            <a:pPr marL="457200" indent="-4572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Readiness to pray/share</a:t>
            </a:r>
          </a:p>
          <a:p>
            <a:pPr marL="457200" indent="-4572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C00000"/>
                </a:solidFill>
              </a:rPr>
              <a:t>Growing believers</a:t>
            </a:r>
          </a:p>
          <a:p>
            <a:pPr marL="457200" indent="-45720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Weekly Fellowship</a:t>
            </a:r>
          </a:p>
          <a:p>
            <a:endParaRPr lang="en-GB" sz="2800" b="1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256EFDE-220C-0F4D-6366-0DA13B7F299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56573" y="1736976"/>
            <a:ext cx="1779905" cy="271145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F370EC-69CD-8D12-ADD5-5642A264F753}"/>
              </a:ext>
            </a:extLst>
          </p:cNvPr>
          <p:cNvSpPr txBox="1"/>
          <p:nvPr/>
        </p:nvSpPr>
        <p:spPr>
          <a:xfrm>
            <a:off x="877241" y="156240"/>
            <a:ext cx="104375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Intentional Christian Community – Loving God &amp; One Another</a:t>
            </a:r>
          </a:p>
        </p:txBody>
      </p:sp>
    </p:spTree>
    <p:extLst>
      <p:ext uri="{BB962C8B-B14F-4D97-AF65-F5344CB8AC3E}">
        <p14:creationId xmlns:p14="http://schemas.microsoft.com/office/powerpoint/2010/main" val="2750796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40000"/>
                <a:lumOff val="60000"/>
              </a:schemeClr>
            </a:gs>
            <a:gs pos="74000">
              <a:schemeClr val="accent5">
                <a:lumMod val="40000"/>
                <a:lumOff val="60000"/>
              </a:schemeClr>
            </a:gs>
            <a:gs pos="83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086E861-CD28-E100-4ED5-99BA714562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6092" y="2049402"/>
            <a:ext cx="7920000" cy="28302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F68DF8-DB76-C678-B99E-A689F9242D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6015" y="142295"/>
            <a:ext cx="2340000" cy="1755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B70A11-116E-6A75-9E66-8914322F3BA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939000" y="2573518"/>
            <a:ext cx="2376000" cy="1782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6675FF4-69C7-0901-87BC-0881AF2EF44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51814" y="2538000"/>
            <a:ext cx="2376000" cy="1782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98E006-0C8A-487D-F02D-BFDC6F7F640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3493">
            <a:off x="9510542" y="241419"/>
            <a:ext cx="2376000" cy="1782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16C8C6E-A59D-6060-2D1E-4CB454FAA86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0014" y="5018617"/>
            <a:ext cx="2376000" cy="1782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C9E0274-F480-3269-44DC-FDB6622E725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53510">
            <a:off x="262647" y="4883215"/>
            <a:ext cx="2376000" cy="1782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3B596CE-138D-9A61-38BD-C61D9061ECD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5987" y="5018617"/>
            <a:ext cx="2376000" cy="1782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6654470-41F3-6F51-7F47-37CEE9F370A4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01870">
            <a:off x="9429822" y="4890923"/>
            <a:ext cx="2376000" cy="1782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0CB9EAD-E5B0-88F9-688F-7CEBF2259E10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5987" y="142295"/>
            <a:ext cx="2376000" cy="17820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8742EA4-38E8-3D75-6F18-992EEE79B173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93290">
            <a:off x="356068" y="274204"/>
            <a:ext cx="2233177" cy="1674883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729D0706-5F06-87A6-4115-667609D825C9}"/>
              </a:ext>
            </a:extLst>
          </p:cNvPr>
          <p:cNvSpPr/>
          <p:nvPr/>
        </p:nvSpPr>
        <p:spPr>
          <a:xfrm>
            <a:off x="2207094" y="1936264"/>
            <a:ext cx="30832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Priesthill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0F02045-06C2-E265-47E6-D1B6A1FF0EA8}"/>
              </a:ext>
            </a:extLst>
          </p:cNvPr>
          <p:cNvSpPr txBox="1"/>
          <p:nvPr/>
        </p:nvSpPr>
        <p:spPr>
          <a:xfrm>
            <a:off x="5399216" y="2111329"/>
            <a:ext cx="2638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United Reformed Church</a:t>
            </a:r>
          </a:p>
        </p:txBody>
      </p:sp>
    </p:spTree>
    <p:extLst>
      <p:ext uri="{BB962C8B-B14F-4D97-AF65-F5344CB8AC3E}">
        <p14:creationId xmlns:p14="http://schemas.microsoft.com/office/powerpoint/2010/main" val="102266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A72E43A-2FC3-43A9-8E8E-0BF749E66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A9DF72-5631-BEFB-C8B6-4CA9BE3462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2605543" y="1993536"/>
            <a:ext cx="2551438" cy="216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2E2C65-82DD-8D2B-A225-39E661A742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6304652" y="2012128"/>
            <a:ext cx="2544429" cy="216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F928537-492F-993F-FF14-FCE7026BF3D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65811">
            <a:off x="8146737" y="428854"/>
            <a:ext cx="2880000" cy="216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33EEBC2-7F7D-C242-1B79-FABBBC317EF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6630" y="4300280"/>
            <a:ext cx="2700000" cy="2025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25E766D-D8E4-AF69-60FB-99608343327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8805" y="207511"/>
            <a:ext cx="2880000" cy="2160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38C8DDF-CBEF-6AE2-9772-D93BEE8E378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970741">
            <a:off x="8531181" y="3854101"/>
            <a:ext cx="2880000" cy="21600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B575A39-B697-9066-0DC6-C98B143520C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718" y="436725"/>
            <a:ext cx="2271825" cy="14400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273DD98-D1C9-C681-06C2-7091C11F364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1767" y="4308014"/>
            <a:ext cx="2700000" cy="2025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F7E468D-6985-7E7C-8E11-4E98063F5AC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736382">
            <a:off x="17384" y="3632571"/>
            <a:ext cx="288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807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FC0AC4-ADD4-1F5C-1B8B-AB6EF582B3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2828" y="263630"/>
            <a:ext cx="2609314" cy="14387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95D598-C8DE-04EB-935C-DBD41F033F5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596" y="2709537"/>
            <a:ext cx="2520000" cy="189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947862-E769-E421-B40C-DA520099096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093" y="109353"/>
            <a:ext cx="2520000" cy="189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6BF121-6D66-DF2A-6043-F3BB1EFFC92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141291" y="2803500"/>
            <a:ext cx="2556000" cy="1917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358F0D-9F04-0090-B321-F62EE590EA2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7967" y="5191710"/>
            <a:ext cx="2520000" cy="155693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1DEE7F5-1F92-C310-DDDE-18E166877C1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0082" y="1969842"/>
            <a:ext cx="2520000" cy="1890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8024601-494F-F311-CC84-8B26FF2B15A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0986" y="4443304"/>
            <a:ext cx="2493619" cy="2160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BB7B23D-AB66-19F5-C5E5-F2DD32BCF951}"/>
              </a:ext>
            </a:extLst>
          </p:cNvPr>
          <p:cNvSpPr txBox="1"/>
          <p:nvPr/>
        </p:nvSpPr>
        <p:spPr>
          <a:xfrm>
            <a:off x="462771" y="2008196"/>
            <a:ext cx="1744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Garden Before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30ED51A-E623-26BC-CADE-7169899B61C2}"/>
              </a:ext>
            </a:extLst>
          </p:cNvPr>
          <p:cNvSpPr txBox="1"/>
          <p:nvPr/>
        </p:nvSpPr>
        <p:spPr>
          <a:xfrm>
            <a:off x="2970958" y="5976815"/>
            <a:ext cx="1042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Funders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EE89A49-F4F1-B170-D3A8-5E2A6200D907}"/>
              </a:ext>
            </a:extLst>
          </p:cNvPr>
          <p:cNvSpPr txBox="1"/>
          <p:nvPr/>
        </p:nvSpPr>
        <p:spPr>
          <a:xfrm>
            <a:off x="2446859" y="2065385"/>
            <a:ext cx="1943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Work in progress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6D4790A-F26F-013D-DAE0-769E39BFE7D7}"/>
              </a:ext>
            </a:extLst>
          </p:cNvPr>
          <p:cNvSpPr txBox="1"/>
          <p:nvPr/>
        </p:nvSpPr>
        <p:spPr>
          <a:xfrm>
            <a:off x="5098162" y="3966907"/>
            <a:ext cx="1559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Garden After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7AD3FF-90F4-ADFB-59CC-7332C11DFFD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1042" y="4723878"/>
            <a:ext cx="2520000" cy="18860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757EA8-8F83-361F-326E-56527266779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13300">
            <a:off x="10000176" y="709842"/>
            <a:ext cx="1890000" cy="252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5E971A-7EF6-E3D9-490D-AC20AFD379B3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7256" y="345581"/>
            <a:ext cx="2520000" cy="189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F55C948-C57A-76DE-C739-C42D5B4B7B6F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28663">
            <a:off x="7838851" y="3183304"/>
            <a:ext cx="1891333" cy="252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DB04DF0-96D8-8007-B198-1F48F324AEE6}"/>
              </a:ext>
            </a:extLst>
          </p:cNvPr>
          <p:cNvSpPr txBox="1"/>
          <p:nvPr/>
        </p:nvSpPr>
        <p:spPr>
          <a:xfrm>
            <a:off x="8012013" y="2343674"/>
            <a:ext cx="1733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Cookery Clubs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809245-7306-9266-4C92-16705D0395DB}"/>
              </a:ext>
            </a:extLst>
          </p:cNvPr>
          <p:cNvSpPr txBox="1"/>
          <p:nvPr/>
        </p:nvSpPr>
        <p:spPr>
          <a:xfrm>
            <a:off x="9653798" y="3846796"/>
            <a:ext cx="1837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Community Meals</a:t>
            </a:r>
          </a:p>
        </p:txBody>
      </p:sp>
    </p:spTree>
    <p:extLst>
      <p:ext uri="{BB962C8B-B14F-4D97-AF65-F5344CB8AC3E}">
        <p14:creationId xmlns:p14="http://schemas.microsoft.com/office/powerpoint/2010/main" val="506636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CC"/>
            </a:gs>
            <a:gs pos="74000">
              <a:srgbClr val="FFFF99"/>
            </a:gs>
            <a:gs pos="83000">
              <a:srgbClr val="FFFF66"/>
            </a:gs>
            <a:gs pos="100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41858D-969E-273F-AD35-A56BA473EC1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80763">
            <a:off x="3339141" y="272323"/>
            <a:ext cx="2880000" cy="216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8156EA-06F8-AE00-DE96-D62E4F189C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77994">
            <a:off x="210836" y="3955797"/>
            <a:ext cx="2877561" cy="21581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FAE22E-D182-92DB-77A4-9FFC2EA8477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75543">
            <a:off x="257357" y="1258499"/>
            <a:ext cx="2880000" cy="216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922704-BE80-7C08-5DDD-F7F4CABFFBE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9306" y="2815448"/>
            <a:ext cx="2160000" cy="304490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1174F0E-0F85-B491-FDDE-CDAECFCD6C5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09928" y="2401923"/>
            <a:ext cx="2160000" cy="1620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6243C53-4A36-F54A-4114-2D9FB396E7E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684735" y="4719868"/>
            <a:ext cx="2160000" cy="1620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5ED4A06-0C8D-373D-24EB-548A987944F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714955">
            <a:off x="6980113" y="484147"/>
            <a:ext cx="2160000" cy="1620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BC7BBB-3608-0396-3F65-EDC7F42391D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496331" y="4719868"/>
            <a:ext cx="2160000" cy="1620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E5DAE73-809D-3CAA-4CD7-07C8C35D0B1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873138" y="4719868"/>
            <a:ext cx="2160000" cy="1620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4B3D769-E90E-F08F-72E6-FA1F9FA7D59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141479">
            <a:off x="9951193" y="493506"/>
            <a:ext cx="2160000" cy="1620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95F1CCA-BBCF-64B9-8CAD-B9D5B97E4D8C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479830" y="2261086"/>
            <a:ext cx="2160000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84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222A2D-E0CE-8034-C7E7-1B9FFFC626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8296" y="64692"/>
            <a:ext cx="1080000" cy="108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DAC34D-FDCB-27D9-90F4-1BA5A211016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2976" y="203777"/>
            <a:ext cx="1326048" cy="82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7C4423-94F6-EB78-D203-D529BA72C22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9826" y="27842"/>
            <a:ext cx="1080000" cy="1080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6FFB8A5-59AD-DC04-FF15-C8971754AA4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6921" y="2370674"/>
            <a:ext cx="2160000" cy="1620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F701C7-2DDB-FCBE-7CCF-476AB728371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0409" y="1019223"/>
            <a:ext cx="2160000" cy="1620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F543A7E-35B3-5996-E9F7-304F9327DCA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108924">
            <a:off x="1787917" y="3086931"/>
            <a:ext cx="2160000" cy="1620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0DFE62B-B80D-FB4A-1C28-23C75C5D26C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225" y="5122898"/>
            <a:ext cx="2160000" cy="1620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DF32470-D65B-F23F-AF63-22DC76ACAC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1508" y="4241744"/>
            <a:ext cx="1947273" cy="2520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B4B1C5D-2372-17C6-DA72-2BE19FB3B05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22322">
            <a:off x="214000" y="176885"/>
            <a:ext cx="1781640" cy="2520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8B6D5CD-9CAE-AB5E-6CAC-EC967963B0C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6429" y="2370674"/>
            <a:ext cx="2274929" cy="16200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EBF934B-0745-EA5E-C7BD-030E84F03C40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16268">
            <a:off x="16229" y="3105805"/>
            <a:ext cx="2160000" cy="1620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3D5015E-4C12-4D24-85C4-8446FACBCF3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7044" y="958602"/>
            <a:ext cx="2160000" cy="16200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46F1D6F-D323-557D-2A3C-1426E4AFA7AD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2200" y="4852898"/>
            <a:ext cx="2160000" cy="1620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F7F90D4-C78A-6CC4-85ED-8FC684B752A9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991584">
            <a:off x="9836027" y="3105804"/>
            <a:ext cx="2160000" cy="1620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8C09EAE2-7AAD-41CB-8E73-1771D1AA0934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080294" y="4890223"/>
            <a:ext cx="2160000" cy="16200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CACAC47E-667C-5642-9A38-808BC4372D92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4933" y="5141744"/>
            <a:ext cx="2160000" cy="1620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B3F14657-E8DF-E3B2-E8A3-5C440E47195A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36258">
            <a:off x="8363723" y="2816931"/>
            <a:ext cx="1620000" cy="216000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BB5A22E-063D-590C-981F-AEE7E6F7CAD6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19699">
            <a:off x="10113132" y="176885"/>
            <a:ext cx="1781640" cy="252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A42CDB-E92B-10EF-6278-EF90CE923626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429" y="1270293"/>
            <a:ext cx="2664000" cy="82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33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F572B-D371-1401-3875-F2733EE34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7D65CF-27BF-8AEE-8150-F3E7CF65B9B3}"/>
              </a:ext>
            </a:extLst>
          </p:cNvPr>
          <p:cNvSpPr txBox="1"/>
          <p:nvPr/>
        </p:nvSpPr>
        <p:spPr>
          <a:xfrm>
            <a:off x="837282" y="2313542"/>
            <a:ext cx="9918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/>
              <a:t>Video</a:t>
            </a:r>
          </a:p>
          <a:p>
            <a:r>
              <a:rPr lang="en-GB" sz="7200" dirty="0" err="1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re:new</a:t>
            </a:r>
            <a:r>
              <a:rPr lang="en-GB" sz="72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in Barrow</a:t>
            </a:r>
            <a:endParaRPr lang="en-GB" sz="7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044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4B357E28AA8C4BA2B526D8E8642675" ma:contentTypeVersion="18" ma:contentTypeDescription="Create a new document." ma:contentTypeScope="" ma:versionID="be472807f6aadc41ca3d9f10a92a0afe">
  <xsd:schema xmlns:xsd="http://www.w3.org/2001/XMLSchema" xmlns:xs="http://www.w3.org/2001/XMLSchema" xmlns:p="http://schemas.microsoft.com/office/2006/metadata/properties" xmlns:ns1="http://schemas.microsoft.com/sharepoint/v3" xmlns:ns2="d4c39d4d-64ec-4058-a805-31ab6c1052fe" xmlns:ns3="37b8247b-92ea-43dd-b6d5-6ded56920b0f" targetNamespace="http://schemas.microsoft.com/office/2006/metadata/properties" ma:root="true" ma:fieldsID="96924ea47639771cc35ddb4bb55413b5" ns1:_="" ns2:_="" ns3:_="">
    <xsd:import namespace="http://schemas.microsoft.com/sharepoint/v3"/>
    <xsd:import namespace="d4c39d4d-64ec-4058-a805-31ab6c1052fe"/>
    <xsd:import namespace="37b8247b-92ea-43dd-b6d5-6ded56920b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c39d4d-64ec-4058-a805-31ab6c1052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3961625-829a-47c7-ab9f-0abdf34e68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b8247b-92ea-43dd-b6d5-6ded56920b0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c02dce8-0a93-43dc-a589-f2fdcb0ff89d}" ma:internalName="TaxCatchAll" ma:showField="CatchAllData" ma:web="37b8247b-92ea-43dd-b6d5-6ded56920b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d4c39d4d-64ec-4058-a805-31ab6c1052fe">
      <Terms xmlns="http://schemas.microsoft.com/office/infopath/2007/PartnerControls"/>
    </lcf76f155ced4ddcb4097134ff3c332f>
    <_ip_UnifiedCompliancePolicyProperties xmlns="http://schemas.microsoft.com/sharepoint/v3" xsi:nil="true"/>
    <TaxCatchAll xmlns="37b8247b-92ea-43dd-b6d5-6ded56920b0f" xsi:nil="true"/>
  </documentManagement>
</p:properties>
</file>

<file path=customXml/itemProps1.xml><?xml version="1.0" encoding="utf-8"?>
<ds:datastoreItem xmlns:ds="http://schemas.openxmlformats.org/officeDocument/2006/customXml" ds:itemID="{B775255A-0662-4D99-8349-E8FB8CD333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4c39d4d-64ec-4058-a805-31ab6c1052fe"/>
    <ds:schemaRef ds:uri="37b8247b-92ea-43dd-b6d5-6ded56920b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358E18-C1D0-4057-956F-503BA906BC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A8F69D-1A2B-46A5-B6AF-C6470063262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d4c39d4d-64ec-4058-a805-31ab6c1052fe"/>
    <ds:schemaRef ds:uri="37b8247b-92ea-43dd-b6d5-6ded56920b0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167</Words>
  <Application>Microsoft Office PowerPoint</Application>
  <PresentationFormat>Widescreen</PresentationFormat>
  <Paragraphs>38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Trebuchet MS</vt:lpstr>
      <vt:lpstr>Office Theme</vt:lpstr>
      <vt:lpstr>PowerPoint Presentation</vt:lpstr>
      <vt:lpstr>PowerPoint Presentation</vt:lpstr>
      <vt:lpstr>https://christiancommunityhubs.uk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Mike Hart</dc:creator>
  <cp:lastModifiedBy>Roo Stewart</cp:lastModifiedBy>
  <cp:revision>3</cp:revision>
  <dcterms:created xsi:type="dcterms:W3CDTF">2026-08-07T06:34:39Z</dcterms:created>
  <dcterms:modified xsi:type="dcterms:W3CDTF">2026-08-18T09:50:51Z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7b47edc-19b4-4a42-a60d-1569aed2ebed_Enabled">
    <vt:lpwstr>true</vt:lpwstr>
  </property>
  <property fmtid="{D5CDD505-2E9C-101B-9397-08002B2CF9AE}" pid="3" name="MSIP_Label_97b47edc-19b4-4a42-a60d-1569aed2ebed_SetDate">
    <vt:lpwstr>2026-08-10T10:33:06Z</vt:lpwstr>
  </property>
  <property fmtid="{D5CDD505-2E9C-101B-9397-08002B2CF9AE}" pid="4" name="MSIP_Label_97b47edc-19b4-4a42-a60d-1569aed2ebed_Method">
    <vt:lpwstr>Standard</vt:lpwstr>
  </property>
  <property fmtid="{D5CDD505-2E9C-101B-9397-08002B2CF9AE}" pid="5" name="MSIP_Label_97b47edc-19b4-4a42-a60d-1569aed2ebed_Name">
    <vt:lpwstr>defa4170-0d19-0005-0004-bc88714345d2</vt:lpwstr>
  </property>
  <property fmtid="{D5CDD505-2E9C-101B-9397-08002B2CF9AE}" pid="6" name="MSIP_Label_97b47edc-19b4-4a42-a60d-1569aed2ebed_SiteId">
    <vt:lpwstr>3fd368e1-f1d7-4a1e-8e40-45a843b55e89</vt:lpwstr>
  </property>
  <property fmtid="{D5CDD505-2E9C-101B-9397-08002B2CF9AE}" pid="7" name="MSIP_Label_97b47edc-19b4-4a42-a60d-1569aed2ebed_ActionId">
    <vt:lpwstr>7eed034c-9b6c-494e-a646-68ecd53f5d20</vt:lpwstr>
  </property>
  <property fmtid="{D5CDD505-2E9C-101B-9397-08002B2CF9AE}" pid="8" name="MSIP_Label_97b47edc-19b4-4a42-a60d-1569aed2ebed_ContentBits">
    <vt:lpwstr>0</vt:lpwstr>
  </property>
  <property fmtid="{D5CDD505-2E9C-101B-9397-08002B2CF9AE}" pid="9" name="MSIP_Label_97b47edc-19b4-4a42-a60d-1569aed2ebed_Tag">
    <vt:lpwstr>50, 3, 0, 1</vt:lpwstr>
  </property>
  <property fmtid="{D5CDD505-2E9C-101B-9397-08002B2CF9AE}" pid="10" name="ContentTypeId">
    <vt:lpwstr>0x010100E54B357E28AA8C4BA2B526D8E8642675</vt:lpwstr>
  </property>
  <property fmtid="{D5CDD505-2E9C-101B-9397-08002B2CF9AE}" pid="11" name="MediaServiceImageTags">
    <vt:lpwstr/>
  </property>
</Properties>
</file>