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entation.xml" ContentType="application/vnd.openxmlformats-officedocument.presentationml.presentation.main+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53"/>
    <p:restoredTop sz="96197"/>
  </p:normalViewPr>
  <p:slideViewPr>
    <p:cSldViewPr snapToGrid="0">
      <p:cViewPr varScale="1">
        <p:scale>
          <a:sx n="88" d="100"/>
          <a:sy n="88" d="100"/>
        </p:scale>
        <p:origin x="184" y="8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43347-D90B-C817-D069-0AA471C9083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2BFC2C2D-547D-162A-213C-860F8C378E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69FA90AC-F273-5E07-74A2-6CF46D0C3004}"/>
              </a:ext>
            </a:extLst>
          </p:cNvPr>
          <p:cNvSpPr>
            <a:spLocks noGrp="1"/>
          </p:cNvSpPr>
          <p:nvPr>
            <p:ph type="dt" sz="half" idx="10"/>
          </p:nvPr>
        </p:nvSpPr>
        <p:spPr/>
        <p:txBody>
          <a:bodyPr/>
          <a:lstStyle/>
          <a:p>
            <a:fld id="{399E8C25-3899-9246-A400-8F839F03EA3A}" type="datetimeFigureOut">
              <a:rPr lang="en-US" smtClean="0"/>
              <a:t>4/9/26</a:t>
            </a:fld>
            <a:endParaRPr lang="en-US"/>
          </a:p>
        </p:txBody>
      </p:sp>
      <p:sp>
        <p:nvSpPr>
          <p:cNvPr id="5" name="Footer Placeholder 4">
            <a:extLst>
              <a:ext uri="{FF2B5EF4-FFF2-40B4-BE49-F238E27FC236}">
                <a16:creationId xmlns:a16="http://schemas.microsoft.com/office/drawing/2014/main" id="{ECD9542E-0705-EF0A-D764-F107F3A76D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7F90C9-8FA7-46EA-45D6-CEA1E28A420A}"/>
              </a:ext>
            </a:extLst>
          </p:cNvPr>
          <p:cNvSpPr>
            <a:spLocks noGrp="1"/>
          </p:cNvSpPr>
          <p:nvPr>
            <p:ph type="sldNum" sz="quarter" idx="12"/>
          </p:nvPr>
        </p:nvSpPr>
        <p:spPr/>
        <p:txBody>
          <a:bodyPr/>
          <a:lstStyle/>
          <a:p>
            <a:fld id="{DB050EDA-6833-654A-9B55-8224D904591F}" type="slidenum">
              <a:rPr lang="en-US" smtClean="0"/>
              <a:t>‹#›</a:t>
            </a:fld>
            <a:endParaRPr lang="en-US"/>
          </a:p>
        </p:txBody>
      </p:sp>
    </p:spTree>
    <p:extLst>
      <p:ext uri="{BB962C8B-B14F-4D97-AF65-F5344CB8AC3E}">
        <p14:creationId xmlns:p14="http://schemas.microsoft.com/office/powerpoint/2010/main" val="3995870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4B7A9-B7E4-DFBE-C9C3-9B411AC18A1B}"/>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9691DD2-BEFB-B88A-CE0F-9B63D91D384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174DC83-207B-D3EC-1338-450D59E1CE68}"/>
              </a:ext>
            </a:extLst>
          </p:cNvPr>
          <p:cNvSpPr>
            <a:spLocks noGrp="1"/>
          </p:cNvSpPr>
          <p:nvPr>
            <p:ph type="dt" sz="half" idx="10"/>
          </p:nvPr>
        </p:nvSpPr>
        <p:spPr/>
        <p:txBody>
          <a:bodyPr/>
          <a:lstStyle/>
          <a:p>
            <a:fld id="{399E8C25-3899-9246-A400-8F839F03EA3A}" type="datetimeFigureOut">
              <a:rPr lang="en-US" smtClean="0"/>
              <a:t>4/9/26</a:t>
            </a:fld>
            <a:endParaRPr lang="en-US"/>
          </a:p>
        </p:txBody>
      </p:sp>
      <p:sp>
        <p:nvSpPr>
          <p:cNvPr id="5" name="Footer Placeholder 4">
            <a:extLst>
              <a:ext uri="{FF2B5EF4-FFF2-40B4-BE49-F238E27FC236}">
                <a16:creationId xmlns:a16="http://schemas.microsoft.com/office/drawing/2014/main" id="{E0079456-978B-0C24-8829-9415590D7A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5E8556-0767-B6A2-CC23-2E9B97D02C1E}"/>
              </a:ext>
            </a:extLst>
          </p:cNvPr>
          <p:cNvSpPr>
            <a:spLocks noGrp="1"/>
          </p:cNvSpPr>
          <p:nvPr>
            <p:ph type="sldNum" sz="quarter" idx="12"/>
          </p:nvPr>
        </p:nvSpPr>
        <p:spPr/>
        <p:txBody>
          <a:bodyPr/>
          <a:lstStyle/>
          <a:p>
            <a:fld id="{DB050EDA-6833-654A-9B55-8224D904591F}" type="slidenum">
              <a:rPr lang="en-US" smtClean="0"/>
              <a:t>‹#›</a:t>
            </a:fld>
            <a:endParaRPr lang="en-US"/>
          </a:p>
        </p:txBody>
      </p:sp>
    </p:spTree>
    <p:extLst>
      <p:ext uri="{BB962C8B-B14F-4D97-AF65-F5344CB8AC3E}">
        <p14:creationId xmlns:p14="http://schemas.microsoft.com/office/powerpoint/2010/main" val="2165296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0D3DD8-BF08-3D36-14ED-6ED419C4D02C}"/>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F1BEE77-DEE0-DA2B-CF0C-4FFB12F9A0E1}"/>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8733106-B482-49D8-7903-60206D8A73A9}"/>
              </a:ext>
            </a:extLst>
          </p:cNvPr>
          <p:cNvSpPr>
            <a:spLocks noGrp="1"/>
          </p:cNvSpPr>
          <p:nvPr>
            <p:ph type="dt" sz="half" idx="10"/>
          </p:nvPr>
        </p:nvSpPr>
        <p:spPr/>
        <p:txBody>
          <a:bodyPr/>
          <a:lstStyle/>
          <a:p>
            <a:fld id="{399E8C25-3899-9246-A400-8F839F03EA3A}" type="datetimeFigureOut">
              <a:rPr lang="en-US" smtClean="0"/>
              <a:t>4/9/26</a:t>
            </a:fld>
            <a:endParaRPr lang="en-US"/>
          </a:p>
        </p:txBody>
      </p:sp>
      <p:sp>
        <p:nvSpPr>
          <p:cNvPr id="5" name="Footer Placeholder 4">
            <a:extLst>
              <a:ext uri="{FF2B5EF4-FFF2-40B4-BE49-F238E27FC236}">
                <a16:creationId xmlns:a16="http://schemas.microsoft.com/office/drawing/2014/main" id="{F4BEC6D2-241B-A457-91FB-9EC2FBA313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510DBE-6A8F-9343-5390-8CEE5C3CDD30}"/>
              </a:ext>
            </a:extLst>
          </p:cNvPr>
          <p:cNvSpPr>
            <a:spLocks noGrp="1"/>
          </p:cNvSpPr>
          <p:nvPr>
            <p:ph type="sldNum" sz="quarter" idx="12"/>
          </p:nvPr>
        </p:nvSpPr>
        <p:spPr/>
        <p:txBody>
          <a:bodyPr/>
          <a:lstStyle/>
          <a:p>
            <a:fld id="{DB050EDA-6833-654A-9B55-8224D904591F}" type="slidenum">
              <a:rPr lang="en-US" smtClean="0"/>
              <a:t>‹#›</a:t>
            </a:fld>
            <a:endParaRPr lang="en-US"/>
          </a:p>
        </p:txBody>
      </p:sp>
    </p:spTree>
    <p:extLst>
      <p:ext uri="{BB962C8B-B14F-4D97-AF65-F5344CB8AC3E}">
        <p14:creationId xmlns:p14="http://schemas.microsoft.com/office/powerpoint/2010/main" val="1118013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A3FC0-7D54-572F-6227-457FDD24ADA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44A294C-3E69-DFDB-56C0-4C871551B7F1}"/>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36106E2-4D8B-7031-6E4F-6076265A1A93}"/>
              </a:ext>
            </a:extLst>
          </p:cNvPr>
          <p:cNvSpPr>
            <a:spLocks noGrp="1"/>
          </p:cNvSpPr>
          <p:nvPr>
            <p:ph type="dt" sz="half" idx="10"/>
          </p:nvPr>
        </p:nvSpPr>
        <p:spPr/>
        <p:txBody>
          <a:bodyPr/>
          <a:lstStyle/>
          <a:p>
            <a:fld id="{399E8C25-3899-9246-A400-8F839F03EA3A}" type="datetimeFigureOut">
              <a:rPr lang="en-US" smtClean="0"/>
              <a:t>4/9/26</a:t>
            </a:fld>
            <a:endParaRPr lang="en-US"/>
          </a:p>
        </p:txBody>
      </p:sp>
      <p:sp>
        <p:nvSpPr>
          <p:cNvPr id="5" name="Footer Placeholder 4">
            <a:extLst>
              <a:ext uri="{FF2B5EF4-FFF2-40B4-BE49-F238E27FC236}">
                <a16:creationId xmlns:a16="http://schemas.microsoft.com/office/drawing/2014/main" id="{A1CD400E-3850-C2A1-3BA9-E1DCFFC612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A4784B-2038-83C8-811A-B1A242913AE5}"/>
              </a:ext>
            </a:extLst>
          </p:cNvPr>
          <p:cNvSpPr>
            <a:spLocks noGrp="1"/>
          </p:cNvSpPr>
          <p:nvPr>
            <p:ph type="sldNum" sz="quarter" idx="12"/>
          </p:nvPr>
        </p:nvSpPr>
        <p:spPr/>
        <p:txBody>
          <a:bodyPr/>
          <a:lstStyle/>
          <a:p>
            <a:fld id="{DB050EDA-6833-654A-9B55-8224D904591F}" type="slidenum">
              <a:rPr lang="en-US" smtClean="0"/>
              <a:t>‹#›</a:t>
            </a:fld>
            <a:endParaRPr lang="en-US"/>
          </a:p>
        </p:txBody>
      </p:sp>
    </p:spTree>
    <p:extLst>
      <p:ext uri="{BB962C8B-B14F-4D97-AF65-F5344CB8AC3E}">
        <p14:creationId xmlns:p14="http://schemas.microsoft.com/office/powerpoint/2010/main" val="3478889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F8783-E22F-05AE-43E5-7C7579566F5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DCE49797-7B89-9D4D-DED6-03C3EDCD267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0593955-1BDF-4DE0-CE80-98BD384E778D}"/>
              </a:ext>
            </a:extLst>
          </p:cNvPr>
          <p:cNvSpPr>
            <a:spLocks noGrp="1"/>
          </p:cNvSpPr>
          <p:nvPr>
            <p:ph type="dt" sz="half" idx="10"/>
          </p:nvPr>
        </p:nvSpPr>
        <p:spPr/>
        <p:txBody>
          <a:bodyPr/>
          <a:lstStyle/>
          <a:p>
            <a:fld id="{399E8C25-3899-9246-A400-8F839F03EA3A}" type="datetimeFigureOut">
              <a:rPr lang="en-US" smtClean="0"/>
              <a:t>4/9/26</a:t>
            </a:fld>
            <a:endParaRPr lang="en-US"/>
          </a:p>
        </p:txBody>
      </p:sp>
      <p:sp>
        <p:nvSpPr>
          <p:cNvPr id="5" name="Footer Placeholder 4">
            <a:extLst>
              <a:ext uri="{FF2B5EF4-FFF2-40B4-BE49-F238E27FC236}">
                <a16:creationId xmlns:a16="http://schemas.microsoft.com/office/drawing/2014/main" id="{2BF92F8E-A044-5AFF-24EA-50316ABB25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D5B111-A18C-E569-CC32-468DFA9097C6}"/>
              </a:ext>
            </a:extLst>
          </p:cNvPr>
          <p:cNvSpPr>
            <a:spLocks noGrp="1"/>
          </p:cNvSpPr>
          <p:nvPr>
            <p:ph type="sldNum" sz="quarter" idx="12"/>
          </p:nvPr>
        </p:nvSpPr>
        <p:spPr/>
        <p:txBody>
          <a:bodyPr/>
          <a:lstStyle/>
          <a:p>
            <a:fld id="{DB050EDA-6833-654A-9B55-8224D904591F}" type="slidenum">
              <a:rPr lang="en-US" smtClean="0"/>
              <a:t>‹#›</a:t>
            </a:fld>
            <a:endParaRPr lang="en-US"/>
          </a:p>
        </p:txBody>
      </p:sp>
    </p:spTree>
    <p:extLst>
      <p:ext uri="{BB962C8B-B14F-4D97-AF65-F5344CB8AC3E}">
        <p14:creationId xmlns:p14="http://schemas.microsoft.com/office/powerpoint/2010/main" val="3354705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DEB77-8729-A538-4A13-262FDA14B14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5AB6761-EA72-8102-41E9-99477E3AAE5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CC58E635-B55E-C99F-C087-0F2DE97B862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9DDBD0ED-8175-B437-0731-0E71E3AD29F0}"/>
              </a:ext>
            </a:extLst>
          </p:cNvPr>
          <p:cNvSpPr>
            <a:spLocks noGrp="1"/>
          </p:cNvSpPr>
          <p:nvPr>
            <p:ph type="dt" sz="half" idx="10"/>
          </p:nvPr>
        </p:nvSpPr>
        <p:spPr/>
        <p:txBody>
          <a:bodyPr/>
          <a:lstStyle/>
          <a:p>
            <a:fld id="{399E8C25-3899-9246-A400-8F839F03EA3A}" type="datetimeFigureOut">
              <a:rPr lang="en-US" smtClean="0"/>
              <a:t>4/9/26</a:t>
            </a:fld>
            <a:endParaRPr lang="en-US"/>
          </a:p>
        </p:txBody>
      </p:sp>
      <p:sp>
        <p:nvSpPr>
          <p:cNvPr id="6" name="Footer Placeholder 5">
            <a:extLst>
              <a:ext uri="{FF2B5EF4-FFF2-40B4-BE49-F238E27FC236}">
                <a16:creationId xmlns:a16="http://schemas.microsoft.com/office/drawing/2014/main" id="{BEB6C5D9-0AF3-A69C-C5B9-1BE98B77FA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DF3036-CE31-0008-4A45-DDFC12199BF4}"/>
              </a:ext>
            </a:extLst>
          </p:cNvPr>
          <p:cNvSpPr>
            <a:spLocks noGrp="1"/>
          </p:cNvSpPr>
          <p:nvPr>
            <p:ph type="sldNum" sz="quarter" idx="12"/>
          </p:nvPr>
        </p:nvSpPr>
        <p:spPr/>
        <p:txBody>
          <a:bodyPr/>
          <a:lstStyle/>
          <a:p>
            <a:fld id="{DB050EDA-6833-654A-9B55-8224D904591F}" type="slidenum">
              <a:rPr lang="en-US" smtClean="0"/>
              <a:t>‹#›</a:t>
            </a:fld>
            <a:endParaRPr lang="en-US"/>
          </a:p>
        </p:txBody>
      </p:sp>
    </p:spTree>
    <p:extLst>
      <p:ext uri="{BB962C8B-B14F-4D97-AF65-F5344CB8AC3E}">
        <p14:creationId xmlns:p14="http://schemas.microsoft.com/office/powerpoint/2010/main" val="405774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97270-67B9-46DB-2D60-0F567593E96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8770B57-EB1D-A151-8179-719FF6637B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FBC31FB-E3D0-3213-0FA0-DBD391A433F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1A495C09-3E61-5948-2828-6EDB57EFB0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77D069F-1362-73EA-5707-57B2AC16D44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455CAC70-9DE1-DA60-D1BF-197CDE8497C4}"/>
              </a:ext>
            </a:extLst>
          </p:cNvPr>
          <p:cNvSpPr>
            <a:spLocks noGrp="1"/>
          </p:cNvSpPr>
          <p:nvPr>
            <p:ph type="dt" sz="half" idx="10"/>
          </p:nvPr>
        </p:nvSpPr>
        <p:spPr/>
        <p:txBody>
          <a:bodyPr/>
          <a:lstStyle/>
          <a:p>
            <a:fld id="{399E8C25-3899-9246-A400-8F839F03EA3A}" type="datetimeFigureOut">
              <a:rPr lang="en-US" smtClean="0"/>
              <a:t>4/9/26</a:t>
            </a:fld>
            <a:endParaRPr lang="en-US"/>
          </a:p>
        </p:txBody>
      </p:sp>
      <p:sp>
        <p:nvSpPr>
          <p:cNvPr id="8" name="Footer Placeholder 7">
            <a:extLst>
              <a:ext uri="{FF2B5EF4-FFF2-40B4-BE49-F238E27FC236}">
                <a16:creationId xmlns:a16="http://schemas.microsoft.com/office/drawing/2014/main" id="{633D9F93-5F8F-58F8-A56D-2AFE62F8F8C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B2E8796-4399-11BE-9C42-BD310A7AB295}"/>
              </a:ext>
            </a:extLst>
          </p:cNvPr>
          <p:cNvSpPr>
            <a:spLocks noGrp="1"/>
          </p:cNvSpPr>
          <p:nvPr>
            <p:ph type="sldNum" sz="quarter" idx="12"/>
          </p:nvPr>
        </p:nvSpPr>
        <p:spPr/>
        <p:txBody>
          <a:bodyPr/>
          <a:lstStyle/>
          <a:p>
            <a:fld id="{DB050EDA-6833-654A-9B55-8224D904591F}" type="slidenum">
              <a:rPr lang="en-US" smtClean="0"/>
              <a:t>‹#›</a:t>
            </a:fld>
            <a:endParaRPr lang="en-US"/>
          </a:p>
        </p:txBody>
      </p:sp>
    </p:spTree>
    <p:extLst>
      <p:ext uri="{BB962C8B-B14F-4D97-AF65-F5344CB8AC3E}">
        <p14:creationId xmlns:p14="http://schemas.microsoft.com/office/powerpoint/2010/main" val="3070448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0BDC5-C4E3-501D-EF8E-8492826C4176}"/>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6AC4D874-5DD5-7B4B-AC29-B8E8C00C52C4}"/>
              </a:ext>
            </a:extLst>
          </p:cNvPr>
          <p:cNvSpPr>
            <a:spLocks noGrp="1"/>
          </p:cNvSpPr>
          <p:nvPr>
            <p:ph type="dt" sz="half" idx="10"/>
          </p:nvPr>
        </p:nvSpPr>
        <p:spPr/>
        <p:txBody>
          <a:bodyPr/>
          <a:lstStyle/>
          <a:p>
            <a:fld id="{399E8C25-3899-9246-A400-8F839F03EA3A}" type="datetimeFigureOut">
              <a:rPr lang="en-US" smtClean="0"/>
              <a:t>4/9/26</a:t>
            </a:fld>
            <a:endParaRPr lang="en-US"/>
          </a:p>
        </p:txBody>
      </p:sp>
      <p:sp>
        <p:nvSpPr>
          <p:cNvPr id="4" name="Footer Placeholder 3">
            <a:extLst>
              <a:ext uri="{FF2B5EF4-FFF2-40B4-BE49-F238E27FC236}">
                <a16:creationId xmlns:a16="http://schemas.microsoft.com/office/drawing/2014/main" id="{7A6F811E-BA6C-76A4-E1EA-F4AA879D171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FA668B0-23B0-E8CF-AC7C-979F8D09B76C}"/>
              </a:ext>
            </a:extLst>
          </p:cNvPr>
          <p:cNvSpPr>
            <a:spLocks noGrp="1"/>
          </p:cNvSpPr>
          <p:nvPr>
            <p:ph type="sldNum" sz="quarter" idx="12"/>
          </p:nvPr>
        </p:nvSpPr>
        <p:spPr/>
        <p:txBody>
          <a:bodyPr/>
          <a:lstStyle/>
          <a:p>
            <a:fld id="{DB050EDA-6833-654A-9B55-8224D904591F}" type="slidenum">
              <a:rPr lang="en-US" smtClean="0"/>
              <a:t>‹#›</a:t>
            </a:fld>
            <a:endParaRPr lang="en-US"/>
          </a:p>
        </p:txBody>
      </p:sp>
    </p:spTree>
    <p:extLst>
      <p:ext uri="{BB962C8B-B14F-4D97-AF65-F5344CB8AC3E}">
        <p14:creationId xmlns:p14="http://schemas.microsoft.com/office/powerpoint/2010/main" val="3739113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99122C-C9E1-1CFB-6398-183CAB673E58}"/>
              </a:ext>
            </a:extLst>
          </p:cNvPr>
          <p:cNvSpPr>
            <a:spLocks noGrp="1"/>
          </p:cNvSpPr>
          <p:nvPr>
            <p:ph type="dt" sz="half" idx="10"/>
          </p:nvPr>
        </p:nvSpPr>
        <p:spPr/>
        <p:txBody>
          <a:bodyPr/>
          <a:lstStyle/>
          <a:p>
            <a:fld id="{399E8C25-3899-9246-A400-8F839F03EA3A}" type="datetimeFigureOut">
              <a:rPr lang="en-US" smtClean="0"/>
              <a:t>4/9/26</a:t>
            </a:fld>
            <a:endParaRPr lang="en-US"/>
          </a:p>
        </p:txBody>
      </p:sp>
      <p:sp>
        <p:nvSpPr>
          <p:cNvPr id="3" name="Footer Placeholder 2">
            <a:extLst>
              <a:ext uri="{FF2B5EF4-FFF2-40B4-BE49-F238E27FC236}">
                <a16:creationId xmlns:a16="http://schemas.microsoft.com/office/drawing/2014/main" id="{EDB9ED76-D50D-B6CD-82A4-925DDACF08F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2CD0C90-4B53-4C37-F9F4-7C73A909DD6A}"/>
              </a:ext>
            </a:extLst>
          </p:cNvPr>
          <p:cNvSpPr>
            <a:spLocks noGrp="1"/>
          </p:cNvSpPr>
          <p:nvPr>
            <p:ph type="sldNum" sz="quarter" idx="12"/>
          </p:nvPr>
        </p:nvSpPr>
        <p:spPr/>
        <p:txBody>
          <a:bodyPr/>
          <a:lstStyle/>
          <a:p>
            <a:fld id="{DB050EDA-6833-654A-9B55-8224D904591F}" type="slidenum">
              <a:rPr lang="en-US" smtClean="0"/>
              <a:t>‹#›</a:t>
            </a:fld>
            <a:endParaRPr lang="en-US"/>
          </a:p>
        </p:txBody>
      </p:sp>
    </p:spTree>
    <p:extLst>
      <p:ext uri="{BB962C8B-B14F-4D97-AF65-F5344CB8AC3E}">
        <p14:creationId xmlns:p14="http://schemas.microsoft.com/office/powerpoint/2010/main" val="2404032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B159B-CAC2-AB90-DF4E-E3D6621884C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4934EC8-E4AB-CC7A-FCC0-CC7CF024866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1BB7DE51-A8DD-2C4C-8D0F-6FBF64E4E1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86D1293-99FE-0F38-8E82-E0447AFD7B42}"/>
              </a:ext>
            </a:extLst>
          </p:cNvPr>
          <p:cNvSpPr>
            <a:spLocks noGrp="1"/>
          </p:cNvSpPr>
          <p:nvPr>
            <p:ph type="dt" sz="half" idx="10"/>
          </p:nvPr>
        </p:nvSpPr>
        <p:spPr/>
        <p:txBody>
          <a:bodyPr/>
          <a:lstStyle/>
          <a:p>
            <a:fld id="{399E8C25-3899-9246-A400-8F839F03EA3A}" type="datetimeFigureOut">
              <a:rPr lang="en-US" smtClean="0"/>
              <a:t>4/9/26</a:t>
            </a:fld>
            <a:endParaRPr lang="en-US"/>
          </a:p>
        </p:txBody>
      </p:sp>
      <p:sp>
        <p:nvSpPr>
          <p:cNvPr id="6" name="Footer Placeholder 5">
            <a:extLst>
              <a:ext uri="{FF2B5EF4-FFF2-40B4-BE49-F238E27FC236}">
                <a16:creationId xmlns:a16="http://schemas.microsoft.com/office/drawing/2014/main" id="{4580C075-6F23-415D-D607-CCDA348E2B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DC7EEB-3AB5-FDD0-1B3F-078D6E4CEF5E}"/>
              </a:ext>
            </a:extLst>
          </p:cNvPr>
          <p:cNvSpPr>
            <a:spLocks noGrp="1"/>
          </p:cNvSpPr>
          <p:nvPr>
            <p:ph type="sldNum" sz="quarter" idx="12"/>
          </p:nvPr>
        </p:nvSpPr>
        <p:spPr/>
        <p:txBody>
          <a:bodyPr/>
          <a:lstStyle/>
          <a:p>
            <a:fld id="{DB050EDA-6833-654A-9B55-8224D904591F}" type="slidenum">
              <a:rPr lang="en-US" smtClean="0"/>
              <a:t>‹#›</a:t>
            </a:fld>
            <a:endParaRPr lang="en-US"/>
          </a:p>
        </p:txBody>
      </p:sp>
    </p:spTree>
    <p:extLst>
      <p:ext uri="{BB962C8B-B14F-4D97-AF65-F5344CB8AC3E}">
        <p14:creationId xmlns:p14="http://schemas.microsoft.com/office/powerpoint/2010/main" val="2026436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2BC9E-6B1C-5804-01A0-B17C6B79EA7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967E343E-896A-FBFD-A265-867A97DB16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2673F1D-DDDE-B904-9E2B-4268AB622E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0FC3A49-245B-C95C-CA60-468F6BDD8A77}"/>
              </a:ext>
            </a:extLst>
          </p:cNvPr>
          <p:cNvSpPr>
            <a:spLocks noGrp="1"/>
          </p:cNvSpPr>
          <p:nvPr>
            <p:ph type="dt" sz="half" idx="10"/>
          </p:nvPr>
        </p:nvSpPr>
        <p:spPr/>
        <p:txBody>
          <a:bodyPr/>
          <a:lstStyle/>
          <a:p>
            <a:fld id="{399E8C25-3899-9246-A400-8F839F03EA3A}" type="datetimeFigureOut">
              <a:rPr lang="en-US" smtClean="0"/>
              <a:t>4/9/26</a:t>
            </a:fld>
            <a:endParaRPr lang="en-US"/>
          </a:p>
        </p:txBody>
      </p:sp>
      <p:sp>
        <p:nvSpPr>
          <p:cNvPr id="6" name="Footer Placeholder 5">
            <a:extLst>
              <a:ext uri="{FF2B5EF4-FFF2-40B4-BE49-F238E27FC236}">
                <a16:creationId xmlns:a16="http://schemas.microsoft.com/office/drawing/2014/main" id="{783B36E8-1C34-8FC4-782A-66C394EE97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CE9B01-940E-C605-3E5A-3E82C6AAB177}"/>
              </a:ext>
            </a:extLst>
          </p:cNvPr>
          <p:cNvSpPr>
            <a:spLocks noGrp="1"/>
          </p:cNvSpPr>
          <p:nvPr>
            <p:ph type="sldNum" sz="quarter" idx="12"/>
          </p:nvPr>
        </p:nvSpPr>
        <p:spPr/>
        <p:txBody>
          <a:bodyPr/>
          <a:lstStyle/>
          <a:p>
            <a:fld id="{DB050EDA-6833-654A-9B55-8224D904591F}" type="slidenum">
              <a:rPr lang="en-US" smtClean="0"/>
              <a:t>‹#›</a:t>
            </a:fld>
            <a:endParaRPr lang="en-US"/>
          </a:p>
        </p:txBody>
      </p:sp>
    </p:spTree>
    <p:extLst>
      <p:ext uri="{BB962C8B-B14F-4D97-AF65-F5344CB8AC3E}">
        <p14:creationId xmlns:p14="http://schemas.microsoft.com/office/powerpoint/2010/main" val="897838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5F2CE0-EF21-1BF6-A661-3BEEBBCD32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8B1222D-B303-11CD-18A1-7FFDD96F8C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49A5554-E081-66A3-0881-AF6D109073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9E8C25-3899-9246-A400-8F839F03EA3A}" type="datetimeFigureOut">
              <a:rPr lang="en-US" smtClean="0"/>
              <a:t>4/9/26</a:t>
            </a:fld>
            <a:endParaRPr lang="en-US"/>
          </a:p>
        </p:txBody>
      </p:sp>
      <p:sp>
        <p:nvSpPr>
          <p:cNvPr id="5" name="Footer Placeholder 4">
            <a:extLst>
              <a:ext uri="{FF2B5EF4-FFF2-40B4-BE49-F238E27FC236}">
                <a16:creationId xmlns:a16="http://schemas.microsoft.com/office/drawing/2014/main" id="{C9971FED-6320-A497-57AA-C2BDD6A526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AE73F10-8EF7-8B45-532A-451A3FF704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050EDA-6833-654A-9B55-8224D904591F}" type="slidenum">
              <a:rPr lang="en-US" smtClean="0"/>
              <a:t>‹#›</a:t>
            </a:fld>
            <a:endParaRPr lang="en-US"/>
          </a:p>
        </p:txBody>
      </p:sp>
    </p:spTree>
    <p:extLst>
      <p:ext uri="{BB962C8B-B14F-4D97-AF65-F5344CB8AC3E}">
        <p14:creationId xmlns:p14="http://schemas.microsoft.com/office/powerpoint/2010/main" val="26394572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pixabay.com/en/prayer-bible-christian-folded-hands-1308663/" TargetMode="External"/><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hyperlink" Target="https://www.cam.ac.uk/news/get-in-cambridge-new-social-media-films-aim-to-encourage-more-applications-from-underrepresented"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pixabay.com/en/prayer-bible-christian-folded-hands-1308663/" TargetMode="External"/><Relationship Id="rId2" Type="http://schemas.openxmlformats.org/officeDocument/2006/relationships/image" Target="../media/image3.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D55CA618-78A6-47F6-B865-E9315164F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B83D307E-DF68-43F8-97CE-0AAE950A71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71255" y="-1"/>
            <a:ext cx="7649490" cy="5728133"/>
            <a:chOff x="329184" y="1"/>
            <a:chExt cx="524256" cy="5728133"/>
          </a:xfrm>
        </p:grpSpPr>
        <p:cxnSp>
          <p:nvCxnSpPr>
            <p:cNvPr id="22" name="Straight Connector 21">
              <a:extLst>
                <a:ext uri="{FF2B5EF4-FFF2-40B4-BE49-F238E27FC236}">
                  <a16:creationId xmlns:a16="http://schemas.microsoft.com/office/drawing/2014/main" id="{5546E3D2-37BF-4528-9851-2B2F628234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28134"/>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752A0C69-DC4E-4FC0-843C-BAA27B3A56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Rectangle 32">
            <a:extLst>
              <a:ext uri="{FF2B5EF4-FFF2-40B4-BE49-F238E27FC236}">
                <a16:creationId xmlns:a16="http://schemas.microsoft.com/office/drawing/2014/main" id="{8ED94938-268E-4C0A-A08A-B3980C78BA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318045"/>
            <a:ext cx="10999072" cy="532513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2C30FA-8486-5739-6C9C-771164E169E7}"/>
              </a:ext>
            </a:extLst>
          </p:cNvPr>
          <p:cNvSpPr>
            <a:spLocks noGrp="1"/>
          </p:cNvSpPr>
          <p:nvPr>
            <p:ph type="ctrTitle"/>
          </p:nvPr>
        </p:nvSpPr>
        <p:spPr>
          <a:xfrm>
            <a:off x="1060232" y="3941205"/>
            <a:ext cx="10071536" cy="929750"/>
          </a:xfrm>
        </p:spPr>
        <p:txBody>
          <a:bodyPr anchor="b">
            <a:normAutofit/>
          </a:bodyPr>
          <a:lstStyle/>
          <a:p>
            <a:r>
              <a:rPr lang="en-US" sz="5200"/>
              <a:t>Wise Words</a:t>
            </a:r>
          </a:p>
        </p:txBody>
      </p:sp>
      <p:sp>
        <p:nvSpPr>
          <p:cNvPr id="3" name="Subtitle 2">
            <a:extLst>
              <a:ext uri="{FF2B5EF4-FFF2-40B4-BE49-F238E27FC236}">
                <a16:creationId xmlns:a16="http://schemas.microsoft.com/office/drawing/2014/main" id="{9BFDBAB5-84B4-34B6-1944-0ACD4526D3C8}"/>
              </a:ext>
            </a:extLst>
          </p:cNvPr>
          <p:cNvSpPr>
            <a:spLocks noGrp="1"/>
          </p:cNvSpPr>
          <p:nvPr>
            <p:ph type="subTitle" idx="1"/>
          </p:nvPr>
        </p:nvSpPr>
        <p:spPr>
          <a:xfrm>
            <a:off x="1060232" y="4984740"/>
            <a:ext cx="10071536" cy="448377"/>
          </a:xfrm>
        </p:spPr>
        <p:txBody>
          <a:bodyPr anchor="t">
            <a:normAutofit/>
          </a:bodyPr>
          <a:lstStyle/>
          <a:p>
            <a:r>
              <a:rPr lang="en-US" sz="2000" i="1"/>
              <a:t>A Commitment for Life Service of Worship</a:t>
            </a:r>
          </a:p>
        </p:txBody>
      </p:sp>
      <p:pic>
        <p:nvPicPr>
          <p:cNvPr id="5" name="Picture 4" descr="A close-up of a logo&#10;&#10;Description automatically generated">
            <a:extLst>
              <a:ext uri="{FF2B5EF4-FFF2-40B4-BE49-F238E27FC236}">
                <a16:creationId xmlns:a16="http://schemas.microsoft.com/office/drawing/2014/main" id="{4D37AA6B-3024-4D3E-B0C1-5D90E9936E31}"/>
              </a:ext>
            </a:extLst>
          </p:cNvPr>
          <p:cNvPicPr>
            <a:picLocks noChangeAspect="1"/>
          </p:cNvPicPr>
          <p:nvPr/>
        </p:nvPicPr>
        <p:blipFill rotWithShape="1">
          <a:blip r:embed="rId2"/>
          <a:srcRect l="434" r="-2" b="-2"/>
          <a:stretch/>
        </p:blipFill>
        <p:spPr>
          <a:xfrm>
            <a:off x="420914" y="1035810"/>
            <a:ext cx="5546393" cy="2270014"/>
          </a:xfrm>
          <a:prstGeom prst="rect">
            <a:avLst/>
          </a:prstGeom>
        </p:spPr>
      </p:pic>
      <p:pic>
        <p:nvPicPr>
          <p:cNvPr id="7" name="Picture 6" descr="Close up of heart shaped pages of a book">
            <a:extLst>
              <a:ext uri="{FF2B5EF4-FFF2-40B4-BE49-F238E27FC236}">
                <a16:creationId xmlns:a16="http://schemas.microsoft.com/office/drawing/2014/main" id="{5ADD7AFF-3215-7EBB-FA70-BB666459AEA8}"/>
              </a:ext>
            </a:extLst>
          </p:cNvPr>
          <p:cNvPicPr>
            <a:picLocks noChangeAspect="1"/>
          </p:cNvPicPr>
          <p:nvPr/>
        </p:nvPicPr>
        <p:blipFill>
          <a:blip r:embed="rId3"/>
          <a:srcRect t="25810" b="10231"/>
          <a:stretch>
            <a:fillRect/>
          </a:stretch>
        </p:blipFill>
        <p:spPr>
          <a:xfrm>
            <a:off x="6228507" y="1089460"/>
            <a:ext cx="5065776" cy="2162713"/>
          </a:xfrm>
          <a:prstGeom prst="rect">
            <a:avLst/>
          </a:prstGeom>
        </p:spPr>
      </p:pic>
    </p:spTree>
    <p:extLst>
      <p:ext uri="{BB962C8B-B14F-4D97-AF65-F5344CB8AC3E}">
        <p14:creationId xmlns:p14="http://schemas.microsoft.com/office/powerpoint/2010/main" val="3832642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588470-C882-D32F-9D84-0D5CE4F7A33A}"/>
              </a:ext>
            </a:extLst>
          </p:cNvPr>
          <p:cNvSpPr>
            <a:spLocks noGrp="1"/>
          </p:cNvSpPr>
          <p:nvPr>
            <p:ph type="title"/>
          </p:nvPr>
        </p:nvSpPr>
        <p:spPr>
          <a:xfrm>
            <a:off x="793662" y="386930"/>
            <a:ext cx="10066122" cy="1298448"/>
          </a:xfrm>
        </p:spPr>
        <p:txBody>
          <a:bodyPr anchor="b">
            <a:normAutofit/>
          </a:bodyPr>
          <a:lstStyle/>
          <a:p>
            <a:r>
              <a:rPr lang="en-US" sz="4800" dirty="0"/>
              <a:t>Third Hymn</a:t>
            </a:r>
          </a:p>
        </p:txBody>
      </p:sp>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3DBC109-0F90-6F98-CFED-F2B36BB0E726}"/>
              </a:ext>
            </a:extLst>
          </p:cNvPr>
          <p:cNvSpPr>
            <a:spLocks noGrp="1"/>
          </p:cNvSpPr>
          <p:nvPr>
            <p:ph idx="1"/>
          </p:nvPr>
        </p:nvSpPr>
        <p:spPr>
          <a:xfrm>
            <a:off x="793661" y="2599509"/>
            <a:ext cx="5046640" cy="3639450"/>
          </a:xfrm>
        </p:spPr>
        <p:txBody>
          <a:bodyPr anchor="ctr">
            <a:normAutofit/>
          </a:bodyPr>
          <a:lstStyle/>
          <a:p>
            <a:pPr marL="0" indent="0">
              <a:buNone/>
            </a:pPr>
            <a:r>
              <a:rPr lang="en-GB" b="1" i="1" kern="0" dirty="0">
                <a:solidFill>
                  <a:srgbClr val="000000"/>
                </a:solidFill>
                <a:effectLst/>
                <a:latin typeface="Arial" panose="020B0604020202020204" pitchFamily="34" charset="0"/>
                <a:ea typeface="Times New Roman" panose="02020603050405020304" pitchFamily="18" charset="0"/>
              </a:rPr>
              <a:t>Make me a channel of your peace”</a:t>
            </a:r>
            <a:r>
              <a:rPr lang="en-GB" i="1" kern="0" dirty="0">
                <a:solidFill>
                  <a:srgbClr val="000000"/>
                </a:solidFill>
                <a:effectLst/>
                <a:latin typeface="Arial" panose="020B0604020202020204" pitchFamily="34" charset="0"/>
                <a:ea typeface="Times New Roman" panose="02020603050405020304" pitchFamily="18" charset="0"/>
              </a:rPr>
              <a:t> </a:t>
            </a:r>
          </a:p>
          <a:p>
            <a:pPr marL="0" indent="0">
              <a:buNone/>
            </a:pPr>
            <a:r>
              <a:rPr lang="en-GB" sz="1800" i="1" kern="0" dirty="0">
                <a:solidFill>
                  <a:srgbClr val="000000"/>
                </a:solidFill>
                <a:effectLst/>
                <a:latin typeface="Arial" panose="020B0604020202020204" pitchFamily="34" charset="0"/>
                <a:ea typeface="Times New Roman" panose="02020603050405020304" pitchFamily="18" charset="0"/>
              </a:rPr>
              <a:t>Rejoice and Sing 663; MP 438</a:t>
            </a:r>
            <a:r>
              <a:rPr lang="en-GB" sz="1400" dirty="0">
                <a:effectLst/>
              </a:rPr>
              <a:t> </a:t>
            </a:r>
            <a:endParaRPr lang="en-US" sz="2000" dirty="0"/>
          </a:p>
        </p:txBody>
      </p:sp>
      <p:pic>
        <p:nvPicPr>
          <p:cNvPr id="4" name="Picture 3" descr="A close-up of a logo&#10;&#10;Description automatically generated">
            <a:extLst>
              <a:ext uri="{FF2B5EF4-FFF2-40B4-BE49-F238E27FC236}">
                <a16:creationId xmlns:a16="http://schemas.microsoft.com/office/drawing/2014/main" id="{FD350D2A-FD49-1062-9E8A-5F0F20361FE5}"/>
              </a:ext>
            </a:extLst>
          </p:cNvPr>
          <p:cNvPicPr>
            <a:picLocks noChangeAspect="1"/>
          </p:cNvPicPr>
          <p:nvPr/>
        </p:nvPicPr>
        <p:blipFill rotWithShape="1">
          <a:blip r:embed="rId2"/>
          <a:srcRect l="434" r="-2" b="-2"/>
          <a:stretch/>
        </p:blipFill>
        <p:spPr>
          <a:xfrm>
            <a:off x="5911532" y="3287436"/>
            <a:ext cx="5150277" cy="2107882"/>
          </a:xfrm>
          <a:prstGeom prst="rect">
            <a:avLst/>
          </a:prstGeom>
        </p:spPr>
      </p:pic>
      <p:sp>
        <p:nvSpPr>
          <p:cNvPr id="15" name="Rectangle 14">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37842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7C2DC7-4508-D3E2-2787-69B2A4B225B1}"/>
              </a:ext>
            </a:extLst>
          </p:cNvPr>
          <p:cNvSpPr>
            <a:spLocks noGrp="1"/>
          </p:cNvSpPr>
          <p:nvPr>
            <p:ph type="title"/>
          </p:nvPr>
        </p:nvSpPr>
        <p:spPr>
          <a:xfrm>
            <a:off x="793662" y="386930"/>
            <a:ext cx="10066122" cy="1298448"/>
          </a:xfrm>
        </p:spPr>
        <p:txBody>
          <a:bodyPr anchor="b">
            <a:noAutofit/>
          </a:bodyPr>
          <a:lstStyle/>
          <a:p>
            <a:r>
              <a:rPr lang="en-GB" sz="4800" kern="0" dirty="0">
                <a:solidFill>
                  <a:srgbClr val="000000"/>
                </a:solidFill>
                <a:effectLst/>
                <a:ea typeface="Times New Roman" panose="02020603050405020304" pitchFamily="18" charset="0"/>
                <a:cs typeface="Times New Roman" panose="02020603050405020304" pitchFamily="18" charset="0"/>
              </a:rPr>
              <a:t>Sermon: Wise Words</a:t>
            </a:r>
            <a:endParaRPr lang="en-US" sz="4800" dirty="0"/>
          </a:p>
        </p:txBody>
      </p:sp>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Close up of heart shaped pages of a book">
            <a:extLst>
              <a:ext uri="{FF2B5EF4-FFF2-40B4-BE49-F238E27FC236}">
                <a16:creationId xmlns:a16="http://schemas.microsoft.com/office/drawing/2014/main" id="{9AE5C7EB-9586-FE14-3CAB-4DA48BD53975}"/>
              </a:ext>
            </a:extLst>
          </p:cNvPr>
          <p:cNvPicPr>
            <a:picLocks noGrp="1" noChangeAspect="1"/>
          </p:cNvPicPr>
          <p:nvPr>
            <p:ph idx="1"/>
          </p:nvPr>
        </p:nvPicPr>
        <p:blipFill>
          <a:blip r:embed="rId2"/>
          <a:stretch>
            <a:fillRect/>
          </a:stretch>
        </p:blipFill>
        <p:spPr>
          <a:xfrm>
            <a:off x="793750" y="2907827"/>
            <a:ext cx="4530725" cy="3021958"/>
          </a:xfrm>
        </p:spPr>
      </p:pic>
      <p:pic>
        <p:nvPicPr>
          <p:cNvPr id="4" name="Picture 3" descr="A close-up of a logo&#10;&#10;Description automatically generated">
            <a:extLst>
              <a:ext uri="{FF2B5EF4-FFF2-40B4-BE49-F238E27FC236}">
                <a16:creationId xmlns:a16="http://schemas.microsoft.com/office/drawing/2014/main" id="{95FEE81D-80C3-1087-8771-AC37B9DF7E3A}"/>
              </a:ext>
            </a:extLst>
          </p:cNvPr>
          <p:cNvPicPr>
            <a:picLocks noChangeAspect="1"/>
          </p:cNvPicPr>
          <p:nvPr/>
        </p:nvPicPr>
        <p:blipFill rotWithShape="1">
          <a:blip r:embed="rId3"/>
          <a:srcRect l="434" r="-2" b="-2"/>
          <a:stretch/>
        </p:blipFill>
        <p:spPr>
          <a:xfrm>
            <a:off x="5911532" y="3287436"/>
            <a:ext cx="5150277" cy="2107882"/>
          </a:xfrm>
          <a:prstGeom prst="rect">
            <a:avLst/>
          </a:prstGeom>
        </p:spPr>
      </p:pic>
      <p:sp>
        <p:nvSpPr>
          <p:cNvPr id="15" name="Rectangle 14">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31299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86CA20-6970-EA7D-E4CC-9749E3D4514A}"/>
              </a:ext>
            </a:extLst>
          </p:cNvPr>
          <p:cNvSpPr>
            <a:spLocks noGrp="1"/>
          </p:cNvSpPr>
          <p:nvPr>
            <p:ph type="title"/>
          </p:nvPr>
        </p:nvSpPr>
        <p:spPr>
          <a:xfrm>
            <a:off x="793662" y="386930"/>
            <a:ext cx="10066122" cy="1298448"/>
          </a:xfrm>
        </p:spPr>
        <p:txBody>
          <a:bodyPr vert="horz" lIns="91440" tIns="45720" rIns="91440" bIns="45720" rtlCol="0" anchor="b">
            <a:normAutofit/>
          </a:bodyPr>
          <a:lstStyle/>
          <a:p>
            <a:r>
              <a:rPr lang="en-US" sz="4800" kern="1200" dirty="0">
                <a:solidFill>
                  <a:schemeClr val="tx1"/>
                </a:solidFill>
                <a:latin typeface="+mj-lt"/>
                <a:ea typeface="+mj-ea"/>
                <a:cs typeface="+mj-cs"/>
              </a:rPr>
              <a:t>Intercessory Prayers</a:t>
            </a:r>
          </a:p>
        </p:txBody>
      </p:sp>
      <p:sp>
        <p:nvSpPr>
          <p:cNvPr id="13" name="Rectangle 12">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D9E69F1E-1ED6-A3DC-EDC2-0FDCFB96CD12}"/>
              </a:ext>
            </a:extLst>
          </p:cNvPr>
          <p:cNvSpPr>
            <a:spLocks noGrp="1"/>
          </p:cNvSpPr>
          <p:nvPr>
            <p:ph type="body" sz="half" idx="2"/>
          </p:nvPr>
        </p:nvSpPr>
        <p:spPr>
          <a:xfrm>
            <a:off x="793661" y="2467429"/>
            <a:ext cx="4530898" cy="3771530"/>
          </a:xfrm>
        </p:spPr>
        <p:txBody>
          <a:bodyPr vert="horz" lIns="91440" tIns="45720" rIns="91440" bIns="45720" rtlCol="0" anchor="ctr">
            <a:normAutofit/>
          </a:bodyPr>
          <a:lstStyle/>
          <a:p>
            <a:r>
              <a:rPr lang="en-GB" sz="2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Lord…</a:t>
            </a:r>
          </a:p>
          <a:p>
            <a:r>
              <a:rPr lang="en-GB" sz="2800" i="1"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All: </a:t>
            </a:r>
            <a:r>
              <a:rPr lang="en-GB" sz="2800" b="1"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Graciously hear us.</a:t>
            </a:r>
            <a:r>
              <a:rPr lang="en-GB" sz="2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2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800" kern="100" dirty="0">
              <a:effectLst/>
              <a:ea typeface="Calibri" panose="020F0502020204030204" pitchFamily="34" charset="0"/>
              <a:cs typeface="Times New Roman" panose="02020603050405020304" pitchFamily="18" charset="0"/>
            </a:endParaRPr>
          </a:p>
        </p:txBody>
      </p:sp>
      <p:pic>
        <p:nvPicPr>
          <p:cNvPr id="6" name="Content Placeholder 5" descr="A person praying with hands folded over a bible&#10;&#10;Description automatically generated">
            <a:extLst>
              <a:ext uri="{FF2B5EF4-FFF2-40B4-BE49-F238E27FC236}">
                <a16:creationId xmlns:a16="http://schemas.microsoft.com/office/drawing/2014/main" id="{ED18983A-58E6-2E91-76D5-A71E24257153}"/>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5911532" y="2622472"/>
            <a:ext cx="5150277" cy="3437809"/>
          </a:xfrm>
          <a:prstGeom prst="rect">
            <a:avLst/>
          </a:prstGeom>
        </p:spPr>
      </p:pic>
      <p:sp>
        <p:nvSpPr>
          <p:cNvPr id="17" name="Rectangle 16">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4994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588470-C882-D32F-9D84-0D5CE4F7A33A}"/>
              </a:ext>
            </a:extLst>
          </p:cNvPr>
          <p:cNvSpPr>
            <a:spLocks noGrp="1"/>
          </p:cNvSpPr>
          <p:nvPr>
            <p:ph type="title"/>
          </p:nvPr>
        </p:nvSpPr>
        <p:spPr>
          <a:xfrm>
            <a:off x="793662" y="386930"/>
            <a:ext cx="10066122" cy="1298448"/>
          </a:xfrm>
        </p:spPr>
        <p:txBody>
          <a:bodyPr anchor="b">
            <a:normAutofit/>
          </a:bodyPr>
          <a:lstStyle/>
          <a:p>
            <a:r>
              <a:rPr lang="en-US" sz="4800" dirty="0"/>
              <a:t>Closing Hymn</a:t>
            </a:r>
          </a:p>
        </p:txBody>
      </p:sp>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3DBC109-0F90-6F98-CFED-F2B36BB0E726}"/>
              </a:ext>
            </a:extLst>
          </p:cNvPr>
          <p:cNvSpPr>
            <a:spLocks noGrp="1"/>
          </p:cNvSpPr>
          <p:nvPr>
            <p:ph idx="1"/>
          </p:nvPr>
        </p:nvSpPr>
        <p:spPr>
          <a:xfrm>
            <a:off x="793661" y="2599509"/>
            <a:ext cx="5046640" cy="3639450"/>
          </a:xfrm>
        </p:spPr>
        <p:txBody>
          <a:bodyPr anchor="ctr">
            <a:normAutofit/>
          </a:bodyPr>
          <a:lstStyle/>
          <a:p>
            <a:pPr marL="0" indent="0">
              <a:buNone/>
            </a:pPr>
            <a:r>
              <a:rPr lang="en-GB" b="1" i="1" kern="0" dirty="0">
                <a:solidFill>
                  <a:srgbClr val="000000"/>
                </a:solidFill>
                <a:effectLst/>
                <a:latin typeface="Arial" panose="020B0604020202020204" pitchFamily="34" charset="0"/>
                <a:ea typeface="Times New Roman" panose="02020603050405020304" pitchFamily="18" charset="0"/>
              </a:rPr>
              <a:t>Lord of the harvest, hear”</a:t>
            </a:r>
            <a:r>
              <a:rPr lang="en-GB" i="1" kern="0" dirty="0">
                <a:solidFill>
                  <a:srgbClr val="000000"/>
                </a:solidFill>
                <a:effectLst/>
                <a:latin typeface="Arial" panose="020B0604020202020204" pitchFamily="34" charset="0"/>
                <a:ea typeface="Times New Roman" panose="02020603050405020304" pitchFamily="18" charset="0"/>
              </a:rPr>
              <a:t> </a:t>
            </a:r>
          </a:p>
          <a:p>
            <a:pPr marL="0" indent="0">
              <a:buNone/>
            </a:pPr>
            <a:r>
              <a:rPr lang="en-GB" sz="1800" i="1" kern="0" dirty="0">
                <a:solidFill>
                  <a:srgbClr val="000000"/>
                </a:solidFill>
                <a:effectLst/>
                <a:latin typeface="Arial" panose="020B0604020202020204" pitchFamily="34" charset="0"/>
                <a:ea typeface="Times New Roman" panose="02020603050405020304" pitchFamily="18" charset="0"/>
              </a:rPr>
              <a:t>Rejoice and Sing 531</a:t>
            </a:r>
            <a:endParaRPr lang="en-US" sz="2000" dirty="0"/>
          </a:p>
        </p:txBody>
      </p:sp>
      <p:pic>
        <p:nvPicPr>
          <p:cNvPr id="4" name="Picture 3" descr="A close-up of a logo&#10;&#10;Description automatically generated">
            <a:extLst>
              <a:ext uri="{FF2B5EF4-FFF2-40B4-BE49-F238E27FC236}">
                <a16:creationId xmlns:a16="http://schemas.microsoft.com/office/drawing/2014/main" id="{FD350D2A-FD49-1062-9E8A-5F0F20361FE5}"/>
              </a:ext>
            </a:extLst>
          </p:cNvPr>
          <p:cNvPicPr>
            <a:picLocks noChangeAspect="1"/>
          </p:cNvPicPr>
          <p:nvPr/>
        </p:nvPicPr>
        <p:blipFill rotWithShape="1">
          <a:blip r:embed="rId2"/>
          <a:srcRect l="434" r="-2" b="-2"/>
          <a:stretch/>
        </p:blipFill>
        <p:spPr>
          <a:xfrm>
            <a:off x="5911532" y="3287436"/>
            <a:ext cx="5150277" cy="2107882"/>
          </a:xfrm>
          <a:prstGeom prst="rect">
            <a:avLst/>
          </a:prstGeom>
        </p:spPr>
      </p:pic>
      <p:sp>
        <p:nvSpPr>
          <p:cNvPr id="15" name="Rectangle 14">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96351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D36B3-2FF2-B8DF-F44D-59004805CBEB}"/>
              </a:ext>
            </a:extLst>
          </p:cNvPr>
          <p:cNvSpPr>
            <a:spLocks noGrp="1"/>
          </p:cNvSpPr>
          <p:nvPr>
            <p:ph type="title"/>
          </p:nvPr>
        </p:nvSpPr>
        <p:spPr/>
        <p:txBody>
          <a:bodyPr/>
          <a:lstStyle/>
          <a:p>
            <a:r>
              <a:rPr lang="en-US" dirty="0"/>
              <a:t>Benediction</a:t>
            </a:r>
          </a:p>
        </p:txBody>
      </p:sp>
      <p:pic>
        <p:nvPicPr>
          <p:cNvPr id="4" name="Picture 3" descr="A close-up of a logo&#10;&#10;Description automatically generated">
            <a:extLst>
              <a:ext uri="{FF2B5EF4-FFF2-40B4-BE49-F238E27FC236}">
                <a16:creationId xmlns:a16="http://schemas.microsoft.com/office/drawing/2014/main" id="{E2F07DD0-7E63-65A6-A1B2-909630C8E8C7}"/>
              </a:ext>
            </a:extLst>
          </p:cNvPr>
          <p:cNvPicPr>
            <a:picLocks noChangeAspect="1"/>
          </p:cNvPicPr>
          <p:nvPr/>
        </p:nvPicPr>
        <p:blipFill rotWithShape="1">
          <a:blip r:embed="rId2"/>
          <a:srcRect l="434" r="-2" b="-2"/>
          <a:stretch/>
        </p:blipFill>
        <p:spPr>
          <a:xfrm>
            <a:off x="6375989" y="515207"/>
            <a:ext cx="5150277" cy="2107882"/>
          </a:xfrm>
          <a:prstGeom prst="rect">
            <a:avLst/>
          </a:prstGeom>
        </p:spPr>
      </p:pic>
      <p:pic>
        <p:nvPicPr>
          <p:cNvPr id="10" name="Content Placeholder 9" descr="A group of people sitting on the floor&#10;&#10;Description automatically generated">
            <a:extLst>
              <a:ext uri="{FF2B5EF4-FFF2-40B4-BE49-F238E27FC236}">
                <a16:creationId xmlns:a16="http://schemas.microsoft.com/office/drawing/2014/main" id="{43D62987-D4A3-F403-B386-5EBA2E05B8E9}"/>
              </a:ext>
            </a:extLst>
          </p:cNvPr>
          <p:cNvPicPr>
            <a:picLocks noGrp="1" noChangeAspect="1"/>
          </p:cNvPicPr>
          <p:nvPr>
            <p:ph idx="1"/>
          </p:nvPr>
        </p:nvPicPr>
        <p:blipFill>
          <a:blip r:embed="rId3">
            <a:extLst>
              <a:ext uri="{837473B0-CC2E-450A-ABE3-18F120FF3D39}">
                <a1611:picAttrSrcUrl xmlns:a1611="http://schemas.microsoft.com/office/drawing/2016/11/main" r:id="rId4"/>
              </a:ext>
            </a:extLst>
          </a:blip>
          <a:stretch>
            <a:fillRect/>
          </a:stretch>
        </p:blipFill>
        <p:spPr>
          <a:xfrm>
            <a:off x="1139447" y="2877223"/>
            <a:ext cx="6669239" cy="3615651"/>
          </a:xfrm>
        </p:spPr>
      </p:pic>
    </p:spTree>
    <p:extLst>
      <p:ext uri="{BB962C8B-B14F-4D97-AF65-F5344CB8AC3E}">
        <p14:creationId xmlns:p14="http://schemas.microsoft.com/office/powerpoint/2010/main" val="240853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B306E2-242C-FD1F-10D0-F6734CA7A399}"/>
              </a:ext>
            </a:extLst>
          </p:cNvPr>
          <p:cNvSpPr>
            <a:spLocks noGrp="1"/>
          </p:cNvSpPr>
          <p:nvPr>
            <p:ph type="title"/>
          </p:nvPr>
        </p:nvSpPr>
        <p:spPr>
          <a:xfrm>
            <a:off x="793662" y="386930"/>
            <a:ext cx="10066122" cy="1298448"/>
          </a:xfrm>
        </p:spPr>
        <p:txBody>
          <a:bodyPr anchor="b">
            <a:normAutofit/>
          </a:bodyPr>
          <a:lstStyle/>
          <a:p>
            <a:r>
              <a:rPr lang="en-US" sz="4800" dirty="0"/>
              <a:t>Call to Worship</a:t>
            </a:r>
          </a:p>
        </p:txBody>
      </p:sp>
      <p:sp>
        <p:nvSpPr>
          <p:cNvPr id="21" name="Rectangle 2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9BC1770-69A5-DB91-7578-19F6864B9BBD}"/>
              </a:ext>
            </a:extLst>
          </p:cNvPr>
          <p:cNvSpPr>
            <a:spLocks noGrp="1"/>
          </p:cNvSpPr>
          <p:nvPr>
            <p:ph idx="1"/>
          </p:nvPr>
        </p:nvSpPr>
        <p:spPr>
          <a:xfrm>
            <a:off x="793660" y="2438400"/>
            <a:ext cx="11020969" cy="4418965"/>
          </a:xfrm>
        </p:spPr>
        <p:txBody>
          <a:bodyPr anchor="ctr">
            <a:noAutofit/>
          </a:bodyPr>
          <a:lstStyle/>
          <a:p>
            <a:r>
              <a:rPr lang="en-GB" sz="2600" i="1" kern="0" dirty="0">
                <a:effectLst/>
                <a:latin typeface="Arial" panose="020B0604020202020204" pitchFamily="34" charset="0"/>
                <a:ea typeface="Times New Roman" panose="02020603050405020304" pitchFamily="18" charset="0"/>
                <a:cs typeface="Times New Roman" panose="02020603050405020304" pitchFamily="18" charset="0"/>
              </a:rPr>
              <a:t>Leader</a:t>
            </a:r>
            <a:r>
              <a:rPr lang="en-GB" sz="2600" kern="0" dirty="0">
                <a:effectLst/>
                <a:latin typeface="Arial" panose="020B0604020202020204" pitchFamily="34" charset="0"/>
                <a:ea typeface="Times New Roman" panose="02020603050405020304" pitchFamily="18" charset="0"/>
                <a:cs typeface="Times New Roman" panose="02020603050405020304" pitchFamily="18" charset="0"/>
              </a:rPr>
              <a:t>: Wisdom calls aloud in the street; she raises her voice in the public square.</a:t>
            </a:r>
            <a:endParaRPr lang="en-GB" sz="26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GB" sz="2600" i="1" kern="0" dirty="0">
                <a:effectLst/>
                <a:latin typeface="Arial" panose="020B0604020202020204" pitchFamily="34" charset="0"/>
                <a:ea typeface="Times New Roman" panose="02020603050405020304" pitchFamily="18" charset="0"/>
                <a:cs typeface="Times New Roman" panose="02020603050405020304" pitchFamily="18" charset="0"/>
              </a:rPr>
              <a:t>All</a:t>
            </a:r>
            <a:r>
              <a:rPr lang="en-GB" sz="2600" kern="0" dirty="0">
                <a:effectLst/>
                <a:latin typeface="Arial" panose="020B0604020202020204" pitchFamily="34" charset="0"/>
                <a:ea typeface="Times New Roman" panose="02020603050405020304" pitchFamily="18" charset="0"/>
                <a:cs typeface="Times New Roman" panose="02020603050405020304" pitchFamily="18" charset="0"/>
              </a:rPr>
              <a:t>: </a:t>
            </a:r>
            <a:r>
              <a:rPr lang="en-GB" sz="2600" b="1" kern="0" dirty="0">
                <a:effectLst/>
                <a:latin typeface="Arial" panose="020B0604020202020204" pitchFamily="34" charset="0"/>
                <a:ea typeface="Times New Roman" panose="02020603050405020304" pitchFamily="18" charset="0"/>
                <a:cs typeface="Times New Roman" panose="02020603050405020304" pitchFamily="18" charset="0"/>
              </a:rPr>
              <a:t>We come to listen for God’s wise words.</a:t>
            </a:r>
            <a:endParaRPr lang="en-GB" sz="26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GB" sz="2600" i="1" kern="0" dirty="0">
                <a:effectLst/>
                <a:latin typeface="Arial" panose="020B0604020202020204" pitchFamily="34" charset="0"/>
                <a:ea typeface="Times New Roman" panose="02020603050405020304" pitchFamily="18" charset="0"/>
                <a:cs typeface="Times New Roman" panose="02020603050405020304" pitchFamily="18" charset="0"/>
              </a:rPr>
              <a:t>Leader</a:t>
            </a:r>
            <a:r>
              <a:rPr lang="en-GB" sz="2600" kern="0" dirty="0">
                <a:effectLst/>
                <a:latin typeface="Arial" panose="020B0604020202020204" pitchFamily="34" charset="0"/>
                <a:ea typeface="Times New Roman" panose="02020603050405020304" pitchFamily="18" charset="0"/>
                <a:cs typeface="Times New Roman" panose="02020603050405020304" pitchFamily="18" charset="0"/>
              </a:rPr>
              <a:t>: Out of God’s bounty, the earth brings forth its harvest.</a:t>
            </a:r>
            <a:endParaRPr lang="en-GB" sz="26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GB" sz="2600" i="1" kern="0" dirty="0">
                <a:effectLst/>
                <a:latin typeface="Arial" panose="020B0604020202020204" pitchFamily="34" charset="0"/>
                <a:ea typeface="Times New Roman" panose="02020603050405020304" pitchFamily="18" charset="0"/>
                <a:cs typeface="Times New Roman" panose="02020603050405020304" pitchFamily="18" charset="0"/>
              </a:rPr>
              <a:t>All</a:t>
            </a:r>
            <a:r>
              <a:rPr lang="en-GB" sz="2600" kern="0" dirty="0">
                <a:effectLst/>
                <a:latin typeface="Arial" panose="020B0604020202020204" pitchFamily="34" charset="0"/>
                <a:ea typeface="Times New Roman" panose="02020603050405020304" pitchFamily="18" charset="0"/>
                <a:cs typeface="Times New Roman" panose="02020603050405020304" pitchFamily="18" charset="0"/>
              </a:rPr>
              <a:t>: </a:t>
            </a:r>
            <a:r>
              <a:rPr lang="en-GB" sz="2600" b="1" kern="0" dirty="0">
                <a:effectLst/>
                <a:latin typeface="Arial" panose="020B0604020202020204" pitchFamily="34" charset="0"/>
                <a:ea typeface="Times New Roman" panose="02020603050405020304" pitchFamily="18" charset="0"/>
                <a:cs typeface="Times New Roman" panose="02020603050405020304" pitchFamily="18" charset="0"/>
              </a:rPr>
              <a:t>We come to give thanks with joy.</a:t>
            </a:r>
            <a:endParaRPr lang="en-GB" sz="26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GB" sz="2600" i="1" kern="0" dirty="0">
                <a:effectLst/>
                <a:latin typeface="Arial" panose="020B0604020202020204" pitchFamily="34" charset="0"/>
                <a:ea typeface="Times New Roman" panose="02020603050405020304" pitchFamily="18" charset="0"/>
                <a:cs typeface="Times New Roman" panose="02020603050405020304" pitchFamily="18" charset="0"/>
              </a:rPr>
              <a:t>Leader</a:t>
            </a:r>
            <a:r>
              <a:rPr lang="en-GB" sz="2600" kern="0" dirty="0">
                <a:effectLst/>
                <a:latin typeface="Arial" panose="020B0604020202020204" pitchFamily="34" charset="0"/>
                <a:ea typeface="Times New Roman" panose="02020603050405020304" pitchFamily="18" charset="0"/>
                <a:cs typeface="Times New Roman" panose="02020603050405020304" pitchFamily="18" charset="0"/>
              </a:rPr>
              <a:t>: Across the world, our siblings cry out for justice.</a:t>
            </a:r>
            <a:endParaRPr lang="en-GB" sz="26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GB" sz="2600" i="1" kern="0" dirty="0">
                <a:effectLst/>
                <a:latin typeface="Arial" panose="020B0604020202020204" pitchFamily="34" charset="0"/>
                <a:ea typeface="Times New Roman" panose="02020603050405020304" pitchFamily="18" charset="0"/>
                <a:cs typeface="Times New Roman" panose="02020603050405020304" pitchFamily="18" charset="0"/>
              </a:rPr>
              <a:t>All</a:t>
            </a:r>
            <a:r>
              <a:rPr lang="en-GB" sz="2600" kern="0" dirty="0">
                <a:effectLst/>
                <a:latin typeface="Arial" panose="020B0604020202020204" pitchFamily="34" charset="0"/>
                <a:ea typeface="Times New Roman" panose="02020603050405020304" pitchFamily="18" charset="0"/>
                <a:cs typeface="Times New Roman" panose="02020603050405020304" pitchFamily="18" charset="0"/>
              </a:rPr>
              <a:t>: </a:t>
            </a:r>
            <a:r>
              <a:rPr lang="en-GB" sz="2600" b="1" kern="0" dirty="0">
                <a:effectLst/>
                <a:latin typeface="Arial" panose="020B0604020202020204" pitchFamily="34" charset="0"/>
                <a:ea typeface="Times New Roman" panose="02020603050405020304" pitchFamily="18" charset="0"/>
                <a:cs typeface="Times New Roman" panose="02020603050405020304" pitchFamily="18" charset="0"/>
              </a:rPr>
              <a:t>We come with open hearts and outstretched hands.</a:t>
            </a:r>
            <a:endParaRPr lang="en-GB" sz="26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GB" sz="2600" i="1" kern="0" dirty="0">
                <a:effectLst/>
                <a:latin typeface="Arial" panose="020B0604020202020204" pitchFamily="34" charset="0"/>
                <a:ea typeface="Times New Roman" panose="02020603050405020304" pitchFamily="18" charset="0"/>
                <a:cs typeface="Times New Roman" panose="02020603050405020304" pitchFamily="18" charset="0"/>
              </a:rPr>
              <a:t>Leader</a:t>
            </a:r>
            <a:r>
              <a:rPr lang="en-GB" sz="2600" kern="0" dirty="0">
                <a:effectLst/>
                <a:latin typeface="Arial" panose="020B0604020202020204" pitchFamily="34" charset="0"/>
                <a:ea typeface="Times New Roman" panose="02020603050405020304" pitchFamily="18" charset="0"/>
                <a:cs typeface="Times New Roman" panose="02020603050405020304" pitchFamily="18" charset="0"/>
              </a:rPr>
              <a:t>: The fear of the Lord is the beginning of wisdom.</a:t>
            </a:r>
            <a:endParaRPr lang="en-GB" sz="26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GB" sz="2600" i="1" kern="0" dirty="0">
                <a:effectLst/>
                <a:latin typeface="Arial" panose="020B0604020202020204" pitchFamily="34" charset="0"/>
                <a:ea typeface="Times New Roman" panose="02020603050405020304" pitchFamily="18" charset="0"/>
                <a:cs typeface="Times New Roman" panose="02020603050405020304" pitchFamily="18" charset="0"/>
              </a:rPr>
              <a:t>All</a:t>
            </a:r>
            <a:r>
              <a:rPr lang="en-GB" sz="2600" kern="0" dirty="0">
                <a:effectLst/>
                <a:latin typeface="Arial" panose="020B0604020202020204" pitchFamily="34" charset="0"/>
                <a:ea typeface="Times New Roman" panose="02020603050405020304" pitchFamily="18" charset="0"/>
                <a:cs typeface="Times New Roman" panose="02020603050405020304" pitchFamily="18" charset="0"/>
              </a:rPr>
              <a:t>: </a:t>
            </a:r>
            <a:r>
              <a:rPr lang="en-GB" sz="2600" b="1" kern="0" dirty="0">
                <a:effectLst/>
                <a:latin typeface="Arial" panose="020B0604020202020204" pitchFamily="34" charset="0"/>
                <a:ea typeface="Times New Roman" panose="02020603050405020304" pitchFamily="18" charset="0"/>
                <a:cs typeface="Times New Roman" panose="02020603050405020304" pitchFamily="18" charset="0"/>
              </a:rPr>
              <a:t>Blessed be God, Source of all wisdom, now and forever. Amen.</a:t>
            </a:r>
            <a:endParaRPr lang="en-GB" sz="26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600" dirty="0"/>
          </a:p>
        </p:txBody>
      </p:sp>
      <p:pic>
        <p:nvPicPr>
          <p:cNvPr id="4" name="Picture 3" descr="A close-up of a logo&#10;&#10;Description automatically generated">
            <a:extLst>
              <a:ext uri="{FF2B5EF4-FFF2-40B4-BE49-F238E27FC236}">
                <a16:creationId xmlns:a16="http://schemas.microsoft.com/office/drawing/2014/main" id="{1CA1C2BB-772D-9F6F-DE20-656EB24CCA29}"/>
              </a:ext>
            </a:extLst>
          </p:cNvPr>
          <p:cNvPicPr>
            <a:picLocks noChangeAspect="1"/>
          </p:cNvPicPr>
          <p:nvPr/>
        </p:nvPicPr>
        <p:blipFill rotWithShape="1">
          <a:blip r:embed="rId2"/>
          <a:srcRect l="434" r="-2" b="-2"/>
          <a:stretch/>
        </p:blipFill>
        <p:spPr>
          <a:xfrm>
            <a:off x="8028639" y="443778"/>
            <a:ext cx="3354723" cy="1373006"/>
          </a:xfrm>
          <a:prstGeom prst="rect">
            <a:avLst/>
          </a:prstGeom>
        </p:spPr>
      </p:pic>
      <p:sp>
        <p:nvSpPr>
          <p:cNvPr id="25" name="Rectangle 24">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676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588470-C882-D32F-9D84-0D5CE4F7A33A}"/>
              </a:ext>
            </a:extLst>
          </p:cNvPr>
          <p:cNvSpPr>
            <a:spLocks noGrp="1"/>
          </p:cNvSpPr>
          <p:nvPr>
            <p:ph type="title"/>
          </p:nvPr>
        </p:nvSpPr>
        <p:spPr>
          <a:xfrm>
            <a:off x="793662" y="386930"/>
            <a:ext cx="10066122" cy="1298448"/>
          </a:xfrm>
        </p:spPr>
        <p:txBody>
          <a:bodyPr anchor="b">
            <a:normAutofit/>
          </a:bodyPr>
          <a:lstStyle/>
          <a:p>
            <a:r>
              <a:rPr lang="en-US" sz="4800" dirty="0"/>
              <a:t>Opening Hymn</a:t>
            </a:r>
          </a:p>
        </p:txBody>
      </p:sp>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3DBC109-0F90-6F98-CFED-F2B36BB0E726}"/>
              </a:ext>
            </a:extLst>
          </p:cNvPr>
          <p:cNvSpPr>
            <a:spLocks noGrp="1"/>
          </p:cNvSpPr>
          <p:nvPr>
            <p:ph idx="1"/>
          </p:nvPr>
        </p:nvSpPr>
        <p:spPr>
          <a:xfrm>
            <a:off x="793661" y="2599509"/>
            <a:ext cx="5046640" cy="3639450"/>
          </a:xfrm>
        </p:spPr>
        <p:txBody>
          <a:bodyPr anchor="ctr">
            <a:normAutofit/>
          </a:bodyPr>
          <a:lstStyle/>
          <a:p>
            <a:pPr marL="0" indent="0">
              <a:buNone/>
            </a:pPr>
            <a:r>
              <a:rPr lang="en-GB" b="1" i="1" kern="0" dirty="0">
                <a:effectLst/>
                <a:latin typeface="Arial" panose="020B0604020202020204" pitchFamily="34" charset="0"/>
                <a:ea typeface="Times New Roman" panose="02020603050405020304" pitchFamily="18" charset="0"/>
              </a:rPr>
              <a:t>“Come, ye thankful people, come”</a:t>
            </a:r>
            <a:r>
              <a:rPr lang="en-GB" i="1" kern="0" dirty="0">
                <a:effectLst/>
                <a:latin typeface="Arial" panose="020B0604020202020204" pitchFamily="34" charset="0"/>
                <a:ea typeface="Times New Roman" panose="02020603050405020304" pitchFamily="18" charset="0"/>
              </a:rPr>
              <a:t> </a:t>
            </a:r>
          </a:p>
          <a:p>
            <a:pPr marL="0" indent="0">
              <a:buNone/>
            </a:pPr>
            <a:r>
              <a:rPr lang="en-GB" i="1" kern="0" dirty="0">
                <a:effectLst/>
                <a:latin typeface="Arial" panose="020B0604020202020204" pitchFamily="34" charset="0"/>
                <a:ea typeface="Times New Roman" panose="02020603050405020304" pitchFamily="18" charset="0"/>
              </a:rPr>
              <a:t>(Rejoice and Sing 274; MP 92)</a:t>
            </a:r>
            <a:r>
              <a:rPr lang="en-GB" dirty="0">
                <a:effectLst/>
              </a:rPr>
              <a:t> </a:t>
            </a:r>
            <a:endParaRPr lang="en-US" dirty="0"/>
          </a:p>
        </p:txBody>
      </p:sp>
      <p:pic>
        <p:nvPicPr>
          <p:cNvPr id="4" name="Picture 3" descr="A close-up of a logo&#10;&#10;Description automatically generated">
            <a:extLst>
              <a:ext uri="{FF2B5EF4-FFF2-40B4-BE49-F238E27FC236}">
                <a16:creationId xmlns:a16="http://schemas.microsoft.com/office/drawing/2014/main" id="{FD350D2A-FD49-1062-9E8A-5F0F20361FE5}"/>
              </a:ext>
            </a:extLst>
          </p:cNvPr>
          <p:cNvPicPr>
            <a:picLocks noChangeAspect="1"/>
          </p:cNvPicPr>
          <p:nvPr/>
        </p:nvPicPr>
        <p:blipFill rotWithShape="1">
          <a:blip r:embed="rId2"/>
          <a:srcRect l="434" r="-2" b="-2"/>
          <a:stretch/>
        </p:blipFill>
        <p:spPr>
          <a:xfrm>
            <a:off x="5911532" y="3287436"/>
            <a:ext cx="5150277" cy="2107882"/>
          </a:xfrm>
          <a:prstGeom prst="rect">
            <a:avLst/>
          </a:prstGeom>
        </p:spPr>
      </p:pic>
      <p:sp>
        <p:nvSpPr>
          <p:cNvPr id="15" name="Rectangle 14">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5853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B306E2-242C-FD1F-10D0-F6734CA7A399}"/>
              </a:ext>
            </a:extLst>
          </p:cNvPr>
          <p:cNvSpPr>
            <a:spLocks noGrp="1"/>
          </p:cNvSpPr>
          <p:nvPr>
            <p:ph type="title"/>
          </p:nvPr>
        </p:nvSpPr>
        <p:spPr>
          <a:xfrm>
            <a:off x="793662" y="386930"/>
            <a:ext cx="10066122" cy="1298448"/>
          </a:xfrm>
        </p:spPr>
        <p:txBody>
          <a:bodyPr anchor="b">
            <a:normAutofit/>
          </a:bodyPr>
          <a:lstStyle/>
          <a:p>
            <a:r>
              <a:rPr lang="en-US" sz="4800" dirty="0"/>
              <a:t>Opening Prayer</a:t>
            </a:r>
          </a:p>
        </p:txBody>
      </p:sp>
      <p:sp>
        <p:nvSpPr>
          <p:cNvPr id="21" name="Rectangle 2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9BC1770-69A5-DB91-7578-19F6864B9BBD}"/>
              </a:ext>
            </a:extLst>
          </p:cNvPr>
          <p:cNvSpPr>
            <a:spLocks noGrp="1"/>
          </p:cNvSpPr>
          <p:nvPr>
            <p:ph idx="1"/>
          </p:nvPr>
        </p:nvSpPr>
        <p:spPr>
          <a:xfrm>
            <a:off x="793660" y="2438400"/>
            <a:ext cx="11020969" cy="4418965"/>
          </a:xfrm>
        </p:spPr>
        <p:txBody>
          <a:bodyPr anchor="t">
            <a:noAutofit/>
          </a:bodyPr>
          <a:lstStyle/>
          <a:p>
            <a:pPr marL="0" indent="0">
              <a:buNone/>
            </a:pPr>
            <a:r>
              <a:rPr lang="en-GB" sz="20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 the name of Jesus, the Word made flesh, who taught us to pray…</a:t>
            </a:r>
          </a:p>
          <a:p>
            <a:pPr marL="0" indent="0">
              <a:buNone/>
            </a:pPr>
            <a:r>
              <a:rPr lang="en-GB" b="1"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Our Father in heaven, hallowed be your name. Your kingdom come, your will be done, on earth as in heaven. Give us today our daily bread. Forgive us our debts as we forgive those in debt to us. Lead us not into temptation but deliver us from evil. For the kingdom, the power, and the glory are yours, now and for ever. </a:t>
            </a:r>
          </a:p>
          <a:p>
            <a:pPr marL="0" indent="0">
              <a:buNone/>
            </a:pPr>
            <a:endParaRPr lang="en-GB" b="1" kern="0"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marL="0" indent="0">
              <a:buNone/>
            </a:pPr>
            <a:r>
              <a:rPr lang="en-GB" b="1"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Amen.</a:t>
            </a:r>
            <a:endParaRPr lang="en-GB"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4" name="Picture 3" descr="A close-up of a logo&#10;&#10;Description automatically generated">
            <a:extLst>
              <a:ext uri="{FF2B5EF4-FFF2-40B4-BE49-F238E27FC236}">
                <a16:creationId xmlns:a16="http://schemas.microsoft.com/office/drawing/2014/main" id="{1CA1C2BB-772D-9F6F-DE20-656EB24CCA29}"/>
              </a:ext>
            </a:extLst>
          </p:cNvPr>
          <p:cNvPicPr>
            <a:picLocks noChangeAspect="1"/>
          </p:cNvPicPr>
          <p:nvPr/>
        </p:nvPicPr>
        <p:blipFill rotWithShape="1">
          <a:blip r:embed="rId2"/>
          <a:srcRect l="434" r="-2" b="-2"/>
          <a:stretch/>
        </p:blipFill>
        <p:spPr>
          <a:xfrm>
            <a:off x="8028639" y="443778"/>
            <a:ext cx="3354723" cy="1373006"/>
          </a:xfrm>
          <a:prstGeom prst="rect">
            <a:avLst/>
          </a:prstGeom>
        </p:spPr>
      </p:pic>
      <p:sp>
        <p:nvSpPr>
          <p:cNvPr id="25" name="Rectangle 24">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784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7C2DC7-4508-D3E2-2787-69B2A4B225B1}"/>
              </a:ext>
            </a:extLst>
          </p:cNvPr>
          <p:cNvSpPr>
            <a:spLocks noGrp="1"/>
          </p:cNvSpPr>
          <p:nvPr>
            <p:ph type="title"/>
          </p:nvPr>
        </p:nvSpPr>
        <p:spPr>
          <a:xfrm>
            <a:off x="793662" y="386930"/>
            <a:ext cx="10066122" cy="1298448"/>
          </a:xfrm>
        </p:spPr>
        <p:txBody>
          <a:bodyPr anchor="b">
            <a:normAutofit/>
          </a:bodyPr>
          <a:lstStyle/>
          <a:p>
            <a:r>
              <a:rPr lang="en-US" dirty="0"/>
              <a:t>Introduction to Service theme: Wise Words</a:t>
            </a:r>
          </a:p>
        </p:txBody>
      </p:sp>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Close up of heart shaped pages of a book">
            <a:extLst>
              <a:ext uri="{FF2B5EF4-FFF2-40B4-BE49-F238E27FC236}">
                <a16:creationId xmlns:a16="http://schemas.microsoft.com/office/drawing/2014/main" id="{9AE5C7EB-9586-FE14-3CAB-4DA48BD53975}"/>
              </a:ext>
            </a:extLst>
          </p:cNvPr>
          <p:cNvPicPr>
            <a:picLocks noGrp="1" noChangeAspect="1"/>
          </p:cNvPicPr>
          <p:nvPr>
            <p:ph idx="1"/>
          </p:nvPr>
        </p:nvPicPr>
        <p:blipFill>
          <a:blip r:embed="rId2"/>
          <a:stretch>
            <a:fillRect/>
          </a:stretch>
        </p:blipFill>
        <p:spPr>
          <a:xfrm>
            <a:off x="793750" y="2907827"/>
            <a:ext cx="4530725" cy="3021958"/>
          </a:xfrm>
        </p:spPr>
      </p:pic>
      <p:pic>
        <p:nvPicPr>
          <p:cNvPr id="4" name="Picture 3" descr="A close-up of a logo&#10;&#10;Description automatically generated">
            <a:extLst>
              <a:ext uri="{FF2B5EF4-FFF2-40B4-BE49-F238E27FC236}">
                <a16:creationId xmlns:a16="http://schemas.microsoft.com/office/drawing/2014/main" id="{95FEE81D-80C3-1087-8771-AC37B9DF7E3A}"/>
              </a:ext>
            </a:extLst>
          </p:cNvPr>
          <p:cNvPicPr>
            <a:picLocks noChangeAspect="1"/>
          </p:cNvPicPr>
          <p:nvPr/>
        </p:nvPicPr>
        <p:blipFill rotWithShape="1">
          <a:blip r:embed="rId3"/>
          <a:srcRect l="434" r="-2" b="-2"/>
          <a:stretch/>
        </p:blipFill>
        <p:spPr>
          <a:xfrm>
            <a:off x="5911532" y="3287436"/>
            <a:ext cx="5150277" cy="2107882"/>
          </a:xfrm>
          <a:prstGeom prst="rect">
            <a:avLst/>
          </a:prstGeom>
        </p:spPr>
      </p:pic>
      <p:sp>
        <p:nvSpPr>
          <p:cNvPr id="15" name="Rectangle 14">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5909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588470-C882-D32F-9D84-0D5CE4F7A33A}"/>
              </a:ext>
            </a:extLst>
          </p:cNvPr>
          <p:cNvSpPr>
            <a:spLocks noGrp="1"/>
          </p:cNvSpPr>
          <p:nvPr>
            <p:ph type="title"/>
          </p:nvPr>
        </p:nvSpPr>
        <p:spPr>
          <a:xfrm>
            <a:off x="793662" y="386930"/>
            <a:ext cx="10066122" cy="1298448"/>
          </a:xfrm>
        </p:spPr>
        <p:txBody>
          <a:bodyPr anchor="b">
            <a:normAutofit/>
          </a:bodyPr>
          <a:lstStyle/>
          <a:p>
            <a:r>
              <a:rPr lang="en-US" sz="4800" dirty="0"/>
              <a:t>Second Hymn</a:t>
            </a:r>
          </a:p>
        </p:txBody>
      </p:sp>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3DBC109-0F90-6F98-CFED-F2B36BB0E726}"/>
              </a:ext>
            </a:extLst>
          </p:cNvPr>
          <p:cNvSpPr>
            <a:spLocks noGrp="1"/>
          </p:cNvSpPr>
          <p:nvPr>
            <p:ph idx="1"/>
          </p:nvPr>
        </p:nvSpPr>
        <p:spPr>
          <a:xfrm>
            <a:off x="793661" y="2599509"/>
            <a:ext cx="5046640" cy="3639450"/>
          </a:xfrm>
        </p:spPr>
        <p:txBody>
          <a:bodyPr anchor="ctr">
            <a:normAutofit/>
          </a:bodyPr>
          <a:lstStyle/>
          <a:p>
            <a:pPr marL="0" indent="0">
              <a:buNone/>
            </a:pPr>
            <a:r>
              <a:rPr lang="en-GB" b="1" i="1" kern="0" dirty="0">
                <a:solidFill>
                  <a:srgbClr val="000000"/>
                </a:solidFill>
                <a:effectLst/>
                <a:latin typeface="Arial" panose="020B0604020202020204" pitchFamily="34" charset="0"/>
                <a:ea typeface="Times New Roman" panose="02020603050405020304" pitchFamily="18" charset="0"/>
              </a:rPr>
              <a:t>“For the beauty of the earth”</a:t>
            </a:r>
            <a:r>
              <a:rPr lang="en-GB" i="1" kern="0" dirty="0">
                <a:solidFill>
                  <a:srgbClr val="000000"/>
                </a:solidFill>
                <a:effectLst/>
                <a:latin typeface="Arial" panose="020B0604020202020204" pitchFamily="34" charset="0"/>
                <a:ea typeface="Times New Roman" panose="02020603050405020304" pitchFamily="18" charset="0"/>
              </a:rPr>
              <a:t> </a:t>
            </a:r>
          </a:p>
          <a:p>
            <a:pPr marL="0" indent="0">
              <a:buNone/>
            </a:pPr>
            <a:r>
              <a:rPr lang="en-GB" sz="2000" i="1" kern="0" dirty="0">
                <a:solidFill>
                  <a:srgbClr val="000000"/>
                </a:solidFill>
                <a:effectLst/>
                <a:latin typeface="Arial" panose="020B0604020202020204" pitchFamily="34" charset="0"/>
                <a:ea typeface="Times New Roman" panose="02020603050405020304" pitchFamily="18" charset="0"/>
              </a:rPr>
              <a:t>Rejoice and Sing 31; MP 201.</a:t>
            </a:r>
            <a:r>
              <a:rPr lang="en-GB" sz="2000" dirty="0">
                <a:effectLst/>
              </a:rPr>
              <a:t> </a:t>
            </a:r>
            <a:endParaRPr lang="en-US" sz="2000" dirty="0"/>
          </a:p>
        </p:txBody>
      </p:sp>
      <p:pic>
        <p:nvPicPr>
          <p:cNvPr id="4" name="Picture 3" descr="A close-up of a logo&#10;&#10;Description automatically generated">
            <a:extLst>
              <a:ext uri="{FF2B5EF4-FFF2-40B4-BE49-F238E27FC236}">
                <a16:creationId xmlns:a16="http://schemas.microsoft.com/office/drawing/2014/main" id="{FD350D2A-FD49-1062-9E8A-5F0F20361FE5}"/>
              </a:ext>
            </a:extLst>
          </p:cNvPr>
          <p:cNvPicPr>
            <a:picLocks noChangeAspect="1"/>
          </p:cNvPicPr>
          <p:nvPr/>
        </p:nvPicPr>
        <p:blipFill rotWithShape="1">
          <a:blip r:embed="rId2"/>
          <a:srcRect l="434" r="-2" b="-2"/>
          <a:stretch/>
        </p:blipFill>
        <p:spPr>
          <a:xfrm>
            <a:off x="5911532" y="3287436"/>
            <a:ext cx="5150277" cy="2107882"/>
          </a:xfrm>
          <a:prstGeom prst="rect">
            <a:avLst/>
          </a:prstGeom>
        </p:spPr>
      </p:pic>
      <p:sp>
        <p:nvSpPr>
          <p:cNvPr id="15" name="Rectangle 14">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04463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7C2DC7-4508-D3E2-2787-69B2A4B225B1}"/>
              </a:ext>
            </a:extLst>
          </p:cNvPr>
          <p:cNvSpPr>
            <a:spLocks noGrp="1"/>
          </p:cNvSpPr>
          <p:nvPr>
            <p:ph type="title"/>
          </p:nvPr>
        </p:nvSpPr>
        <p:spPr>
          <a:xfrm>
            <a:off x="793662" y="386930"/>
            <a:ext cx="10066122" cy="1298448"/>
          </a:xfrm>
        </p:spPr>
        <p:txBody>
          <a:bodyPr anchor="b">
            <a:normAutofit/>
          </a:bodyPr>
          <a:lstStyle/>
          <a:p>
            <a:r>
              <a:rPr lang="en-US" sz="4800" dirty="0"/>
              <a:t>First Reading: </a:t>
            </a:r>
            <a:r>
              <a:rPr lang="en-GB" sz="4800" kern="0" dirty="0">
                <a:solidFill>
                  <a:srgbClr val="000000"/>
                </a:solidFill>
                <a:effectLst/>
                <a:ea typeface="Times New Roman" panose="02020603050405020304" pitchFamily="18" charset="0"/>
              </a:rPr>
              <a:t>Proverbs 1:20–23, 33 </a:t>
            </a:r>
            <a:r>
              <a:rPr lang="en-GB" sz="4800" dirty="0">
                <a:effectLst/>
              </a:rPr>
              <a:t> </a:t>
            </a:r>
            <a:endParaRPr lang="en-US" sz="4800" dirty="0"/>
          </a:p>
        </p:txBody>
      </p:sp>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Close up of heart shaped pages of a book">
            <a:extLst>
              <a:ext uri="{FF2B5EF4-FFF2-40B4-BE49-F238E27FC236}">
                <a16:creationId xmlns:a16="http://schemas.microsoft.com/office/drawing/2014/main" id="{9AE5C7EB-9586-FE14-3CAB-4DA48BD53975}"/>
              </a:ext>
            </a:extLst>
          </p:cNvPr>
          <p:cNvPicPr>
            <a:picLocks noGrp="1" noChangeAspect="1"/>
          </p:cNvPicPr>
          <p:nvPr>
            <p:ph idx="1"/>
          </p:nvPr>
        </p:nvPicPr>
        <p:blipFill>
          <a:blip r:embed="rId2"/>
          <a:stretch>
            <a:fillRect/>
          </a:stretch>
        </p:blipFill>
        <p:spPr>
          <a:xfrm>
            <a:off x="793750" y="2907827"/>
            <a:ext cx="4530725" cy="3021958"/>
          </a:xfrm>
        </p:spPr>
      </p:pic>
      <p:pic>
        <p:nvPicPr>
          <p:cNvPr id="4" name="Picture 3" descr="A close-up of a logo&#10;&#10;Description automatically generated">
            <a:extLst>
              <a:ext uri="{FF2B5EF4-FFF2-40B4-BE49-F238E27FC236}">
                <a16:creationId xmlns:a16="http://schemas.microsoft.com/office/drawing/2014/main" id="{95FEE81D-80C3-1087-8771-AC37B9DF7E3A}"/>
              </a:ext>
            </a:extLst>
          </p:cNvPr>
          <p:cNvPicPr>
            <a:picLocks noChangeAspect="1"/>
          </p:cNvPicPr>
          <p:nvPr/>
        </p:nvPicPr>
        <p:blipFill rotWithShape="1">
          <a:blip r:embed="rId3"/>
          <a:srcRect l="434" r="-2" b="-2"/>
          <a:stretch/>
        </p:blipFill>
        <p:spPr>
          <a:xfrm>
            <a:off x="5911532" y="3287436"/>
            <a:ext cx="5150277" cy="2107882"/>
          </a:xfrm>
          <a:prstGeom prst="rect">
            <a:avLst/>
          </a:prstGeom>
        </p:spPr>
      </p:pic>
      <p:sp>
        <p:nvSpPr>
          <p:cNvPr id="15" name="Rectangle 14">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98768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7C2DC7-4508-D3E2-2787-69B2A4B225B1}"/>
              </a:ext>
            </a:extLst>
          </p:cNvPr>
          <p:cNvSpPr>
            <a:spLocks noGrp="1"/>
          </p:cNvSpPr>
          <p:nvPr>
            <p:ph type="title"/>
          </p:nvPr>
        </p:nvSpPr>
        <p:spPr>
          <a:xfrm>
            <a:off x="793662" y="386930"/>
            <a:ext cx="10066122" cy="1298448"/>
          </a:xfrm>
        </p:spPr>
        <p:txBody>
          <a:bodyPr anchor="b">
            <a:noAutofit/>
          </a:bodyPr>
          <a:lstStyle/>
          <a:p>
            <a:r>
              <a:rPr lang="en-GB" sz="4800" kern="0" dirty="0">
                <a:solidFill>
                  <a:srgbClr val="000000"/>
                </a:solidFill>
                <a:effectLst/>
                <a:ea typeface="Times New Roman" panose="02020603050405020304" pitchFamily="18" charset="0"/>
                <a:cs typeface="Times New Roman" panose="02020603050405020304" pitchFamily="18" charset="0"/>
              </a:rPr>
              <a:t>Gospel Reading: Matthew 7:24–27</a:t>
            </a:r>
            <a:endParaRPr lang="en-US" sz="4800" dirty="0"/>
          </a:p>
        </p:txBody>
      </p:sp>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Close up of heart shaped pages of a book">
            <a:extLst>
              <a:ext uri="{FF2B5EF4-FFF2-40B4-BE49-F238E27FC236}">
                <a16:creationId xmlns:a16="http://schemas.microsoft.com/office/drawing/2014/main" id="{9AE5C7EB-9586-FE14-3CAB-4DA48BD53975}"/>
              </a:ext>
            </a:extLst>
          </p:cNvPr>
          <p:cNvPicPr>
            <a:picLocks noGrp="1" noChangeAspect="1"/>
          </p:cNvPicPr>
          <p:nvPr>
            <p:ph idx="1"/>
          </p:nvPr>
        </p:nvPicPr>
        <p:blipFill>
          <a:blip r:embed="rId2"/>
          <a:stretch>
            <a:fillRect/>
          </a:stretch>
        </p:blipFill>
        <p:spPr>
          <a:xfrm>
            <a:off x="793750" y="2907827"/>
            <a:ext cx="4530725" cy="3021958"/>
          </a:xfrm>
        </p:spPr>
      </p:pic>
      <p:pic>
        <p:nvPicPr>
          <p:cNvPr id="4" name="Picture 3" descr="A close-up of a logo&#10;&#10;Description automatically generated">
            <a:extLst>
              <a:ext uri="{FF2B5EF4-FFF2-40B4-BE49-F238E27FC236}">
                <a16:creationId xmlns:a16="http://schemas.microsoft.com/office/drawing/2014/main" id="{95FEE81D-80C3-1087-8771-AC37B9DF7E3A}"/>
              </a:ext>
            </a:extLst>
          </p:cNvPr>
          <p:cNvPicPr>
            <a:picLocks noChangeAspect="1"/>
          </p:cNvPicPr>
          <p:nvPr/>
        </p:nvPicPr>
        <p:blipFill rotWithShape="1">
          <a:blip r:embed="rId3"/>
          <a:srcRect l="434" r="-2" b="-2"/>
          <a:stretch/>
        </p:blipFill>
        <p:spPr>
          <a:xfrm>
            <a:off x="5911532" y="3287436"/>
            <a:ext cx="5150277" cy="2107882"/>
          </a:xfrm>
          <a:prstGeom prst="rect">
            <a:avLst/>
          </a:prstGeom>
        </p:spPr>
      </p:pic>
      <p:sp>
        <p:nvSpPr>
          <p:cNvPr id="15" name="Rectangle 14">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7822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86CA20-6970-EA7D-E4CC-9749E3D4514A}"/>
              </a:ext>
            </a:extLst>
          </p:cNvPr>
          <p:cNvSpPr>
            <a:spLocks noGrp="1"/>
          </p:cNvSpPr>
          <p:nvPr>
            <p:ph type="title"/>
          </p:nvPr>
        </p:nvSpPr>
        <p:spPr>
          <a:xfrm>
            <a:off x="793662" y="386930"/>
            <a:ext cx="10066122" cy="1298448"/>
          </a:xfrm>
        </p:spPr>
        <p:txBody>
          <a:bodyPr vert="horz" lIns="91440" tIns="45720" rIns="91440" bIns="45720" rtlCol="0" anchor="b">
            <a:normAutofit/>
          </a:bodyPr>
          <a:lstStyle/>
          <a:p>
            <a:r>
              <a:rPr lang="en-US" sz="4800" kern="1200" dirty="0">
                <a:solidFill>
                  <a:schemeClr val="tx1"/>
                </a:solidFill>
                <a:latin typeface="+mj-lt"/>
                <a:ea typeface="+mj-ea"/>
                <a:cs typeface="+mj-cs"/>
              </a:rPr>
              <a:t>Prayers of Confession</a:t>
            </a:r>
          </a:p>
        </p:txBody>
      </p:sp>
      <p:sp>
        <p:nvSpPr>
          <p:cNvPr id="13" name="Rectangle 12">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D9E69F1E-1ED6-A3DC-EDC2-0FDCFB96CD12}"/>
              </a:ext>
            </a:extLst>
          </p:cNvPr>
          <p:cNvSpPr>
            <a:spLocks noGrp="1"/>
          </p:cNvSpPr>
          <p:nvPr>
            <p:ph type="body" sz="half" idx="2"/>
          </p:nvPr>
        </p:nvSpPr>
        <p:spPr>
          <a:xfrm>
            <a:off x="793661" y="2467429"/>
            <a:ext cx="4530898" cy="3771530"/>
          </a:xfrm>
        </p:spPr>
        <p:txBody>
          <a:bodyPr vert="horz" lIns="91440" tIns="45720" rIns="91440" bIns="45720" rtlCol="0" anchor="ctr">
            <a:normAutofit/>
          </a:bodyPr>
          <a:lstStyle/>
          <a:p>
            <a:r>
              <a:rPr lang="en-US" sz="2800" dirty="0">
                <a:effectLst/>
              </a:rPr>
              <a:t>Forgive us, Lord</a:t>
            </a:r>
            <a:r>
              <a:rPr lang="en-US" sz="2800" b="1" dirty="0">
                <a:effectLst/>
              </a:rPr>
              <a:t>… </a:t>
            </a:r>
          </a:p>
          <a:p>
            <a:r>
              <a:rPr lang="en-US" sz="2800" i="1" dirty="0"/>
              <a:t>All</a:t>
            </a:r>
            <a:r>
              <a:rPr lang="en-US" sz="2800" b="1" dirty="0"/>
              <a:t>: </a:t>
            </a:r>
            <a:r>
              <a:rPr lang="en-US" sz="2800" b="1" dirty="0">
                <a:effectLst/>
              </a:rPr>
              <a:t>Teach us your wisdom.</a:t>
            </a:r>
          </a:p>
          <a:p>
            <a:endParaRPr lang="en-US" sz="2800" b="1" dirty="0"/>
          </a:p>
          <a:p>
            <a:r>
              <a:rPr lang="en-GB" sz="2800" kern="0" dirty="0">
                <a:solidFill>
                  <a:srgbClr val="000000"/>
                </a:solidFill>
                <a:effectLst/>
                <a:ea typeface="Times New Roman" panose="02020603050405020304" pitchFamily="18" charset="0"/>
                <a:cs typeface="Times New Roman" panose="02020603050405020304" pitchFamily="18" charset="0"/>
              </a:rPr>
              <a:t>Be at peace, and walk in wisdom.</a:t>
            </a:r>
            <a:endParaRPr lang="en-GB" sz="2800" kern="100" dirty="0">
              <a:effectLst/>
              <a:ea typeface="Calibri" panose="020F0502020204030204" pitchFamily="34" charset="0"/>
              <a:cs typeface="Times New Roman" panose="02020603050405020304" pitchFamily="18" charset="0"/>
            </a:endParaRPr>
          </a:p>
          <a:p>
            <a:r>
              <a:rPr lang="en-GB" sz="2800" i="1" kern="0" dirty="0">
                <a:solidFill>
                  <a:srgbClr val="000000"/>
                </a:solidFill>
                <a:effectLst/>
                <a:ea typeface="Times New Roman" panose="02020603050405020304" pitchFamily="18" charset="0"/>
                <a:cs typeface="Times New Roman" panose="02020603050405020304" pitchFamily="18" charset="0"/>
              </a:rPr>
              <a:t>All</a:t>
            </a:r>
            <a:r>
              <a:rPr lang="en-GB" sz="2800" kern="0" dirty="0">
                <a:solidFill>
                  <a:srgbClr val="000000"/>
                </a:solidFill>
                <a:effectLst/>
                <a:ea typeface="Times New Roman" panose="02020603050405020304" pitchFamily="18" charset="0"/>
                <a:cs typeface="Times New Roman" panose="02020603050405020304" pitchFamily="18" charset="0"/>
              </a:rPr>
              <a:t>: </a:t>
            </a:r>
            <a:r>
              <a:rPr lang="en-GB" sz="2800" b="1" kern="0" dirty="0">
                <a:solidFill>
                  <a:srgbClr val="000000"/>
                </a:solidFill>
                <a:effectLst/>
                <a:ea typeface="Times New Roman" panose="02020603050405020304" pitchFamily="18" charset="0"/>
                <a:cs typeface="Times New Roman" panose="02020603050405020304" pitchFamily="18" charset="0"/>
              </a:rPr>
              <a:t>Thanks be to God. </a:t>
            </a:r>
          </a:p>
          <a:p>
            <a:r>
              <a:rPr lang="en-GB" sz="2800" b="1" kern="0" dirty="0">
                <a:solidFill>
                  <a:srgbClr val="000000"/>
                </a:solidFill>
                <a:effectLst/>
                <a:ea typeface="Times New Roman" panose="02020603050405020304" pitchFamily="18" charset="0"/>
                <a:cs typeface="Times New Roman" panose="02020603050405020304" pitchFamily="18" charset="0"/>
              </a:rPr>
              <a:t>Amen.</a:t>
            </a:r>
            <a:endParaRPr lang="en-GB" sz="2800" kern="100" dirty="0">
              <a:effectLst/>
              <a:ea typeface="Calibri" panose="020F0502020204030204" pitchFamily="34" charset="0"/>
              <a:cs typeface="Times New Roman" panose="02020603050405020304" pitchFamily="18" charset="0"/>
            </a:endParaRPr>
          </a:p>
        </p:txBody>
      </p:sp>
      <p:pic>
        <p:nvPicPr>
          <p:cNvPr id="6" name="Content Placeholder 5" descr="A person praying with hands folded over a bible&#10;&#10;Description automatically generated">
            <a:extLst>
              <a:ext uri="{FF2B5EF4-FFF2-40B4-BE49-F238E27FC236}">
                <a16:creationId xmlns:a16="http://schemas.microsoft.com/office/drawing/2014/main" id="{ED18983A-58E6-2E91-76D5-A71E24257153}"/>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5911532" y="2622472"/>
            <a:ext cx="5150277" cy="3437809"/>
          </a:xfrm>
          <a:prstGeom prst="rect">
            <a:avLst/>
          </a:prstGeom>
        </p:spPr>
      </p:pic>
      <p:sp>
        <p:nvSpPr>
          <p:cNvPr id="17" name="Rectangle 16">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98805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54B357E28AA8C4BA2B526D8E8642675" ma:contentTypeVersion="18" ma:contentTypeDescription="Create a new document." ma:contentTypeScope="" ma:versionID="be472807f6aadc41ca3d9f10a92a0afe">
  <xsd:schema xmlns:xsd="http://www.w3.org/2001/XMLSchema" xmlns:xs="http://www.w3.org/2001/XMLSchema" xmlns:p="http://schemas.microsoft.com/office/2006/metadata/properties" xmlns:ns1="http://schemas.microsoft.com/sharepoint/v3" xmlns:ns2="d4c39d4d-64ec-4058-a805-31ab6c1052fe" xmlns:ns3="37b8247b-92ea-43dd-b6d5-6ded56920b0f" targetNamespace="http://schemas.microsoft.com/office/2006/metadata/properties" ma:root="true" ma:fieldsID="96924ea47639771cc35ddb4bb55413b5" ns1:_="" ns2:_="" ns3:_="">
    <xsd:import namespace="http://schemas.microsoft.com/sharepoint/v3"/>
    <xsd:import namespace="d4c39d4d-64ec-4058-a805-31ab6c1052fe"/>
    <xsd:import namespace="37b8247b-92ea-43dd-b6d5-6ded56920b0f"/>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SearchProperties" minOccurs="0"/>
                <xsd:element ref="ns2:MediaServiceObjectDetectorVersions" minOccurs="0"/>
                <xsd:element ref="ns1:_ip_UnifiedCompliancePolicyProperties" minOccurs="0"/>
                <xsd:element ref="ns1:_ip_UnifiedCompliancePolicyUIAc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3" nillable="true" ma:displayName="Unified Compliance Policy Properties" ma:hidden="true" ma:internalName="_ip_UnifiedCompliancePolicyProperties">
      <xsd:simpleType>
        <xsd:restriction base="dms:Note"/>
      </xsd:simpleType>
    </xsd:element>
    <xsd:element name="_ip_UnifiedCompliancePolicyUIAction" ma:index="2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4c39d4d-64ec-4058-a805-31ab6c1052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3961625-829a-47c7-ab9f-0abdf34e68ee"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description="" ma:indexed="true" ma:internalName="MediaServiceLocation"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7b8247b-92ea-43dd-b6d5-6ded56920b0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4c02dce8-0a93-43dc-a589-f2fdcb0ff89d}" ma:internalName="TaxCatchAll" ma:showField="CatchAllData" ma:web="37b8247b-92ea-43dd-b6d5-6ded56920b0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d4c39d4d-64ec-4058-a805-31ab6c1052fe">
      <Terms xmlns="http://schemas.microsoft.com/office/infopath/2007/PartnerControls"/>
    </lcf76f155ced4ddcb4097134ff3c332f>
    <_ip_UnifiedCompliancePolicyProperties xmlns="http://schemas.microsoft.com/sharepoint/v3" xsi:nil="true"/>
    <TaxCatchAll xmlns="37b8247b-92ea-43dd-b6d5-6ded56920b0f" xsi:nil="true"/>
  </documentManagement>
</p:properties>
</file>

<file path=customXml/itemProps1.xml><?xml version="1.0" encoding="utf-8"?>
<ds:datastoreItem xmlns:ds="http://schemas.openxmlformats.org/officeDocument/2006/customXml" ds:itemID="{2AD922FA-DECE-46A7-841E-34A9C0DC293D}"/>
</file>

<file path=customXml/itemProps2.xml><?xml version="1.0" encoding="utf-8"?>
<ds:datastoreItem xmlns:ds="http://schemas.openxmlformats.org/officeDocument/2006/customXml" ds:itemID="{67387948-DFFC-4DF3-B309-9923F79C0F22}"/>
</file>

<file path=customXml/itemProps3.xml><?xml version="1.0" encoding="utf-8"?>
<ds:datastoreItem xmlns:ds="http://schemas.openxmlformats.org/officeDocument/2006/customXml" ds:itemID="{C97BF5FB-E36C-4377-81FC-2A85603F0F9E}"/>
</file>

<file path=docProps/app.xml><?xml version="1.0" encoding="utf-8"?>
<Properties xmlns="http://schemas.openxmlformats.org/officeDocument/2006/extended-properties" xmlns:vt="http://schemas.openxmlformats.org/officeDocument/2006/docPropsVTypes">
  <TotalTime>0</TotalTime>
  <Words>350</Words>
  <Application>Microsoft Macintosh PowerPoint</Application>
  <PresentationFormat>Widescreen</PresentationFormat>
  <Paragraphs>43</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Wise Words</vt:lpstr>
      <vt:lpstr>Call to Worship</vt:lpstr>
      <vt:lpstr>Opening Hymn</vt:lpstr>
      <vt:lpstr>Opening Prayer</vt:lpstr>
      <vt:lpstr>Introduction to Service theme: Wise Words</vt:lpstr>
      <vt:lpstr>Second Hymn</vt:lpstr>
      <vt:lpstr>First Reading: Proverbs 1:20–23, 33  </vt:lpstr>
      <vt:lpstr>Gospel Reading: Matthew 7:24–27</vt:lpstr>
      <vt:lpstr>Prayers of Confession</vt:lpstr>
      <vt:lpstr>Third Hymn</vt:lpstr>
      <vt:lpstr>Sermon: Wise Words</vt:lpstr>
      <vt:lpstr>Intercessory Prayers</vt:lpstr>
      <vt:lpstr>Closing Hymn</vt:lpstr>
      <vt:lpstr>Benediction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Wise Words</dc:title>
  <dc:creator>Kevin Snyman</dc:creator>
  <cp:lastModifiedBy>Kevin Snyman</cp:lastModifiedBy>
  <cp:revision>1</cp:revision>
  <dcterms:created xsi:type="dcterms:W3CDTF">2026-04-09T12:15:22Z</dcterms:created>
  <dcterms:modified xsi:type="dcterms:W3CDTF">2026-04-09T12:39:12Z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7b47edc-19b4-4a42-a60d-1569aed2ebed_Enabled">
    <vt:lpwstr>true</vt:lpwstr>
  </property>
  <property fmtid="{D5CDD505-2E9C-101B-9397-08002B2CF9AE}" pid="3" name="MSIP_Label_97b47edc-19b4-4a42-a60d-1569aed2ebed_SetDate">
    <vt:lpwstr>2026-04-09T12:39:12Z</vt:lpwstr>
  </property>
  <property fmtid="{D5CDD505-2E9C-101B-9397-08002B2CF9AE}" pid="4" name="MSIP_Label_97b47edc-19b4-4a42-a60d-1569aed2ebed_Method">
    <vt:lpwstr>Standard</vt:lpwstr>
  </property>
  <property fmtid="{D5CDD505-2E9C-101B-9397-08002B2CF9AE}" pid="5" name="MSIP_Label_97b47edc-19b4-4a42-a60d-1569aed2ebed_Name">
    <vt:lpwstr>defa4170-0d19-0005-0004-bc88714345d2</vt:lpwstr>
  </property>
  <property fmtid="{D5CDD505-2E9C-101B-9397-08002B2CF9AE}" pid="6" name="MSIP_Label_97b47edc-19b4-4a42-a60d-1569aed2ebed_SiteId">
    <vt:lpwstr>3fd368e1-f1d7-4a1e-8e40-45a843b55e89</vt:lpwstr>
  </property>
  <property fmtid="{D5CDD505-2E9C-101B-9397-08002B2CF9AE}" pid="7" name="MSIP_Label_97b47edc-19b4-4a42-a60d-1569aed2ebed_ActionId">
    <vt:lpwstr>948fccad-0c6f-4573-851f-4bd695e37e26</vt:lpwstr>
  </property>
  <property fmtid="{D5CDD505-2E9C-101B-9397-08002B2CF9AE}" pid="8" name="MSIP_Label_97b47edc-19b4-4a42-a60d-1569aed2ebed_ContentBits">
    <vt:lpwstr>0</vt:lpwstr>
  </property>
  <property fmtid="{D5CDD505-2E9C-101B-9397-08002B2CF9AE}" pid="9" name="ContentTypeId">
    <vt:lpwstr>0x010100E54B357E28AA8C4BA2B526D8E8642675</vt:lpwstr>
  </property>
</Properties>
</file>