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88" d="100"/>
          <a:sy n="88" d="100"/>
        </p:scale>
        <p:origin x="184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C7F16-8B20-C682-C311-5E7C2FC28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698588-2D1A-245A-CB3F-E171641F1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A0DBD-5861-C130-84F7-2A0E0D5B5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DF6C-E9F2-B14D-956D-6B9BBA0231A5}" type="datetimeFigureOut">
              <a:rPr lang="en-US" smtClean="0"/>
              <a:t>7/25/25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3992F-71E9-2987-07C2-38CF4B3BA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ABCEE-1876-3A08-6772-62C10E44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6886-8A96-FA40-8FE8-605030DB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89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D0CFE-6DF9-F02D-4DCA-E6CB57435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9388E-1431-C092-1064-83CFE2C52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2CCBC-5E74-6C1B-9A09-93C765FB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DF6C-E9F2-B14D-956D-6B9BBA0231A5}" type="datetimeFigureOut">
              <a:rPr lang="en-US" smtClean="0"/>
              <a:t>7/25/25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6A265-E9DA-3F45-4933-2562955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73FB6-726A-B47F-B030-9A335C97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6886-8A96-FA40-8FE8-605030DB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3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6874EE-D95E-7EA1-1915-B9A31A1E30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8ED8B-E047-F9D6-C966-BB7BD88AA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EB4CF-53FD-15FD-8478-5F37F48D7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DF6C-E9F2-B14D-956D-6B9BBA0231A5}" type="datetimeFigureOut">
              <a:rPr lang="en-US" smtClean="0"/>
              <a:t>7/25/25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DE19F-1B74-921E-0BAC-DB6B645E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56574-AC31-1CCD-02ED-E9B8A6EF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6886-8A96-FA40-8FE8-605030DB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7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9AB8B-FACC-D609-3024-117439950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10ED1-E806-A46C-F6FE-E647C1D43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E80DD-22BD-9B81-6A09-67036A164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DF6C-E9F2-B14D-956D-6B9BBA0231A5}" type="datetimeFigureOut">
              <a:rPr lang="en-US" smtClean="0"/>
              <a:t>7/25/25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5994B-137A-6F60-8BAB-504732061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4DE1E-2597-59E8-EFB7-6F1A6F79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6886-8A96-FA40-8FE8-605030DB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5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EC78-0F17-6D7F-4D92-571980B2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47A78-1A0E-8AD2-2AD0-A08958D33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9F4E9-CC19-1DCD-1A97-BE554724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DF6C-E9F2-B14D-956D-6B9BBA0231A5}" type="datetimeFigureOut">
              <a:rPr lang="en-US" smtClean="0"/>
              <a:t>7/25/25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EB31E-F954-8921-F584-2D392EA9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C1EE0-E056-7B5D-091F-700C4BFCF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6886-8A96-FA40-8FE8-605030DB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0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3791D-787D-169A-012B-5EEC7F7FA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D490F-164A-099F-EE3B-A3CD52E5B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AA296-EC59-B940-63DF-10C132798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310ED-216B-27FD-6D8D-BC9C97A94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DF6C-E9F2-B14D-956D-6B9BBA0231A5}" type="datetimeFigureOut">
              <a:rPr lang="en-US" smtClean="0"/>
              <a:t>7/25/25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A5FD2-1F6D-80FA-EF77-53AA74DC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C674F-3F0A-AC7F-8C93-CB7B8C59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6886-8A96-FA40-8FE8-605030DB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3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2E2A9-4F5E-3C31-4CA6-E5C3B223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028AC-7299-D051-7835-27218D4A1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146D8-A31E-8808-B1B1-4431F6A0E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AF8B18-7B66-625B-740D-5DC0B73AEF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D22235-56F1-C270-EE2A-A929A4A3B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165BE3-1010-1AD5-7167-4EB34630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DF6C-E9F2-B14D-956D-6B9BBA0231A5}" type="datetimeFigureOut">
              <a:rPr lang="en-US" smtClean="0"/>
              <a:t>7/25/25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F5195A-3085-C908-AA5B-D33EE76D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CB2AD-C031-B12D-65FD-6BEC3B24A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6886-8A96-FA40-8FE8-605030DB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6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957DE-6054-F8FF-45FB-C136529FB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FA3312-EC39-991A-9529-03B9B8A6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DF6C-E9F2-B14D-956D-6B9BBA0231A5}" type="datetimeFigureOut">
              <a:rPr lang="en-US" smtClean="0"/>
              <a:t>7/25/25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728D3-063E-000C-B0E7-9D0F906B4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BC47E4-E077-8356-1EC1-6684F831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6886-8A96-FA40-8FE8-605030DB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09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984845-93A6-1C80-752E-7E1C0FEA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DF6C-E9F2-B14D-956D-6B9BBA0231A5}" type="datetimeFigureOut">
              <a:rPr lang="en-US" smtClean="0"/>
              <a:t>7/25/25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1924D6-DFE4-FF7B-B0AA-904B80F1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03E07-EDC8-8C5C-BD67-1872B03F7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6886-8A96-FA40-8FE8-605030DB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43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B873-970C-D2D9-65CE-64DDEA2D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65C14-76D4-4C60-588B-53436C46B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44470-9CD8-B4B6-1ED5-F13C82A43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37F05-23AE-1E67-E8F5-9E71424D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DF6C-E9F2-B14D-956D-6B9BBA0231A5}" type="datetimeFigureOut">
              <a:rPr lang="en-US" smtClean="0"/>
              <a:t>7/25/25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7303D-FCF7-A84B-F660-D208821CB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21828-E350-64FC-6C70-A66F87AA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6886-8A96-FA40-8FE8-605030DB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00A5D-3BFB-5633-4FF2-1B47C3B8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861EC-D2BE-4A3B-D680-96DCF25910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A5020-343D-E27B-3B81-005C13294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ECE09-DE43-BF5F-BE8F-565CA2512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DF6C-E9F2-B14D-956D-6B9BBA0231A5}" type="datetimeFigureOut">
              <a:rPr lang="en-US" smtClean="0"/>
              <a:t>7/25/25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98FE1-C2BF-E43B-D01A-93DD13B5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12AA0-643A-6681-4E33-8893A029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6886-8A96-FA40-8FE8-605030DB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5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9A4B92-D706-33C3-9804-1BC68C2FA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8EE7A-037E-BD86-EC3B-1E7967E26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82A6A-D2F6-3D22-CD0D-326F41D7C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BDF6C-E9F2-B14D-956D-6B9BBA0231A5}" type="datetimeFigureOut">
              <a:rPr lang="en-US" smtClean="0"/>
              <a:t>7/25/25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E58EB-BE98-9F88-90EB-5E10A1486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969D6-22E3-34EC-CBB1-3F44B4738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86886-8A96-FA40-8FE8-605030DB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3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gratitude-grateful-prayer-thanks-1251137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otescosmos.com/bible/bible-verses/Jerusha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otescosmos.com/bible/bible-verses/Jerusha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01094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book-page-holy-bible-prayer-candles-lights-praying-publication-wallpaper-hpzob/download/3840x2160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023283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anksgiving-autumn-pumpkin-harvest-1674774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92CF0CF-E20D-4C03-AE25-A672922F5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DA13EB-813C-4FE6-98DF-2EE99B48B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068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CB918-33E4-4827-02CD-EC8F2FABE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685" y="3583993"/>
            <a:ext cx="3790744" cy="1779050"/>
          </a:xfrm>
        </p:spPr>
        <p:txBody>
          <a:bodyPr anchor="t">
            <a:normAutofit/>
          </a:bodyPr>
          <a:lstStyle/>
          <a:p>
            <a:pPr algn="l"/>
            <a:r>
              <a:rPr lang="en-GB" sz="24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Commitment for Life Service of Worship</a:t>
            </a:r>
            <a:br>
              <a:rPr lang="en-GB" sz="2800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60B5EA-4014-4EFA-BF60-A205CBAE2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387883" y="-1"/>
            <a:ext cx="3832880" cy="2876136"/>
            <a:chOff x="-305" y="-1"/>
            <a:chExt cx="3832880" cy="2876136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BF22D31-E67F-4195-BB34-8A55D356D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03BC64-7A80-4B64-8B4B-8D19B0511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248705-DEB3-4F6D-A983-40926993E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A101A4C-B9EA-4041-A2C3-59AF4B6D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44920AEC-96A6-8FD2-1307-0F6F51D4F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685" y="2679635"/>
            <a:ext cx="4306817" cy="805978"/>
          </a:xfrm>
        </p:spPr>
        <p:txBody>
          <a:bodyPr anchor="b">
            <a:normAutofit/>
          </a:bodyPr>
          <a:lstStyle/>
          <a:p>
            <a:pPr algn="l"/>
            <a:r>
              <a:rPr lang="en-GB" sz="40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Harvesting Hope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7" name="Picture 6" descr="Wheat field at sunset">
            <a:extLst>
              <a:ext uri="{FF2B5EF4-FFF2-40B4-BE49-F238E27FC236}">
                <a16:creationId xmlns:a16="http://schemas.microsoft.com/office/drawing/2014/main" id="{882F2B14-783D-EE23-A9F6-87BEA1F1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69" y="2737"/>
            <a:ext cx="5888589" cy="3930634"/>
          </a:xfrm>
          <a:prstGeom prst="rect">
            <a:avLst/>
          </a:prstGeom>
        </p:spPr>
      </p:pic>
      <p:pic>
        <p:nvPicPr>
          <p:cNvPr id="9" name="Picture 8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AB93DB21-3565-994D-B736-75EC83765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257" y="4722392"/>
            <a:ext cx="3657600" cy="1490472"/>
          </a:xfrm>
          <a:prstGeom prst="rect">
            <a:avLst/>
          </a:prstGeom>
        </p:spPr>
      </p:pic>
      <p:pic>
        <p:nvPicPr>
          <p:cNvPr id="5" name="Picture 4" descr="Assortment of breads">
            <a:extLst>
              <a:ext uri="{FF2B5EF4-FFF2-40B4-BE49-F238E27FC236}">
                <a16:creationId xmlns:a16="http://schemas.microsoft.com/office/drawing/2014/main" id="{FA6FC1A5-108A-6E29-F74B-CEA6168404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30" r="20703"/>
          <a:stretch>
            <a:fillRect/>
          </a:stretch>
        </p:blipFill>
        <p:spPr>
          <a:xfrm>
            <a:off x="-29068" y="3813119"/>
            <a:ext cx="5509812" cy="30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8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22D5E-0127-4E19-FA84-18A0DC38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04" y="2701974"/>
            <a:ext cx="4766330" cy="1454051"/>
          </a:xfrm>
        </p:spPr>
        <p:txBody>
          <a:bodyPr>
            <a:normAutofit/>
          </a:bodyPr>
          <a:lstStyle/>
          <a:p>
            <a:r>
              <a:rPr lang="en-GB" sz="33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Prayers of Confession and Assurance</a:t>
            </a:r>
            <a:br>
              <a:rPr lang="en-GB" sz="3300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300" dirty="0">
              <a:solidFill>
                <a:schemeClr val="tx2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close-up of hands folded together&#10;&#10;Description automatically generated">
            <a:extLst>
              <a:ext uri="{FF2B5EF4-FFF2-40B4-BE49-F238E27FC236}">
                <a16:creationId xmlns:a16="http://schemas.microsoft.com/office/drawing/2014/main" id="{5F97421B-736F-73C9-677C-33D5113A6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88351" y="1700784"/>
            <a:ext cx="3382314" cy="4379976"/>
          </a:xfrm>
          <a:prstGeom prst="rect">
            <a:avLst/>
          </a:prstGeom>
        </p:spPr>
      </p:pic>
      <p:pic>
        <p:nvPicPr>
          <p:cNvPr id="6" name="Picture 5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E60432B2-853A-0B5B-2EB9-83414D159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59" y="385758"/>
            <a:ext cx="2368661" cy="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7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219498-D544-41AC-98FE-8F956EF66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00DBFC-17A9-4E0A-AEE2-A49F9AEEF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A20F1-6319-1CCB-FB89-CA067593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Bible Reading 1</a:t>
            </a:r>
            <a:br>
              <a:rPr lang="en-US" sz="2800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2800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395DE-620A-C34B-64BA-F161DC539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3428999"/>
            <a:ext cx="4805691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4000" b="1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Amos 9:13–15</a:t>
            </a:r>
            <a:endParaRPr lang="en-US" sz="40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4613BB-817C-4C4F-8A24-4936F2F0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023" y="52996"/>
            <a:ext cx="6093363" cy="6805005"/>
            <a:chOff x="6101023" y="52996"/>
            <a:chExt cx="6093363" cy="680500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26C820D-9A01-44F0-AE18-C2DAB089B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8B604F-996E-4349-B131-E04ED285D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CCEAF3-651B-4605-AE58-F96E2270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D519330-E5F1-4248-B58C-1AA0D9E6D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1BEAE16E-E09A-2EED-6B1D-6CA3CE985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69323" y="2216469"/>
            <a:ext cx="4141760" cy="310632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EA9975-B154-887D-797E-00669BE96202}"/>
              </a:ext>
            </a:extLst>
          </p:cNvPr>
          <p:cNvSpPr txBox="1"/>
          <p:nvPr/>
        </p:nvSpPr>
        <p:spPr>
          <a:xfrm>
            <a:off x="9404041" y="5122734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quotescosmos.com/bible/bible-verses/Jerush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8" name="Picture 7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7DC088B4-942B-BDBA-F900-3B04C982D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59" y="385758"/>
            <a:ext cx="2368661" cy="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47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219498-D544-41AC-98FE-8F956EF66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00DBFC-17A9-4E0A-AEE2-A49F9AEEF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A20F1-6319-1CCB-FB89-CA067593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Bible Reading 2</a:t>
            </a:r>
            <a:br>
              <a:rPr lang="en-US" sz="2800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395DE-620A-C34B-64BA-F161DC539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3428999"/>
            <a:ext cx="4805691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GB" sz="40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  <a:t>Luke 4:16–21</a:t>
            </a:r>
            <a:endParaRPr lang="en-US" sz="4000" kern="1200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4613BB-817C-4C4F-8A24-4936F2F0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023" y="52996"/>
            <a:ext cx="6093363" cy="6805005"/>
            <a:chOff x="6101023" y="52996"/>
            <a:chExt cx="6093363" cy="680500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26C820D-9A01-44F0-AE18-C2DAB089B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8B604F-996E-4349-B131-E04ED285D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CCEAF3-651B-4605-AE58-F96E2270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D519330-E5F1-4248-B58C-1AA0D9E6D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1BEAE16E-E09A-2EED-6B1D-6CA3CE985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69323" y="2216469"/>
            <a:ext cx="4141760" cy="310632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EA9975-B154-887D-797E-00669BE96202}"/>
              </a:ext>
            </a:extLst>
          </p:cNvPr>
          <p:cNvSpPr txBox="1"/>
          <p:nvPr/>
        </p:nvSpPr>
        <p:spPr>
          <a:xfrm>
            <a:off x="9404041" y="5122734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quotescosmos.com/bible/bible-verses/Jerush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4" name="Picture 3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A3FC41B0-93E7-A20D-16DC-ADF5A2001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59" y="385758"/>
            <a:ext cx="2368661" cy="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8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55D50-3D66-3892-0BCA-72042A4A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594428"/>
            <a:ext cx="4620584" cy="16691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Sermon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Harvesting Hope</a:t>
            </a:r>
          </a:p>
        </p:txBody>
      </p:sp>
      <p:pic>
        <p:nvPicPr>
          <p:cNvPr id="5" name="Content Placeholder 4" descr="A close-up of a basket of apples&#10;&#10;Description automatically generated">
            <a:extLst>
              <a:ext uri="{FF2B5EF4-FFF2-40B4-BE49-F238E27FC236}">
                <a16:creationId xmlns:a16="http://schemas.microsoft.com/office/drawing/2014/main" id="{0BD95751-8F20-7920-FC0A-9C1240F6A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377" r="27499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Picture 5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B86D321A-3CE0-2C2E-3381-066935A0A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59" y="385758"/>
            <a:ext cx="2368661" cy="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5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10F52-1BB7-5954-BEBC-4884CA242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Prayers of Intercession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5147A-1505-7F39-CFDA-C41A94DB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391015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i="1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Response: </a:t>
            </a:r>
            <a:r>
              <a:rPr lang="en-GB" sz="36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Lord of the harvest</a:t>
            </a:r>
          </a:p>
          <a:p>
            <a:pPr marL="0" indent="0">
              <a:buNone/>
            </a:pPr>
            <a:br>
              <a:rPr lang="en-GB" sz="36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Bring your justice and peace.</a:t>
            </a:r>
            <a:endParaRPr lang="en-GB" sz="36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 descr="A close-up of hands folded over a book&#10;&#10;Description automatically generated">
            <a:extLst>
              <a:ext uri="{FF2B5EF4-FFF2-40B4-BE49-F238E27FC236}">
                <a16:creationId xmlns:a16="http://schemas.microsoft.com/office/drawing/2014/main" id="{2B1DFC71-851F-44D8-0EF8-16A5AD7F1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857" r="3980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Picture 5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41D336F8-F05A-C4F9-09DC-7A3185DEC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554" y="5694348"/>
            <a:ext cx="2368661" cy="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D93F99-1221-E681-50D5-3714C128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GB" sz="36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Hymn 4: R&amp;S 90 “Come, You Thankful People, Come”</a:t>
            </a:r>
            <a:br>
              <a:rPr lang="en-GB" sz="3600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" name="Picture 3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6F786185-8ADC-A86A-62A0-3CCC68F01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426" y="374507"/>
            <a:ext cx="2368661" cy="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71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F5C46-EFF4-5FD1-672A-C523FA510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Benediction &amp; Grace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DA6A5-A4B6-5812-4AAC-BBA104EA7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257006"/>
            <a:ext cx="4899442" cy="3798039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tx2"/>
                </a:solidFill>
              </a:rPr>
              <a:t>…</a:t>
            </a:r>
            <a:r>
              <a:rPr lang="en-GB" kern="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 may the grace of our Lord Jesus Christ,</a:t>
            </a:r>
            <a:br>
              <a:rPr lang="en-GB" kern="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love of God,</a:t>
            </a:r>
            <a:br>
              <a:rPr lang="en-GB" kern="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 the fellowship of the Holy Spirit</a:t>
            </a:r>
            <a:br>
              <a:rPr lang="en-GB" kern="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 with us all, now and always.</a:t>
            </a:r>
            <a:br>
              <a:rPr lang="en-GB" kern="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b="1" kern="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Amen.</a:t>
            </a:r>
            <a:endParaRPr lang="en-GB" kern="1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61A0C8CA-5D55-602C-B97C-0DEBAF76F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08392" y="2663636"/>
            <a:ext cx="4142232" cy="24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9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5805F-B0D7-83F1-1D67-071B47A6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906882"/>
            <a:ext cx="9833548" cy="757957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Call to Worship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F0404-B8FF-1D39-97C9-028A214A3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510865"/>
            <a:ext cx="9833548" cy="37012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0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Leader</a:t>
            </a:r>
            <a:r>
              <a:rPr lang="en-GB" sz="3000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Come, people of God, bring your harvest of hope!</a:t>
            </a:r>
            <a:endParaRPr lang="en-GB" sz="3000" kern="1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000" b="1" kern="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30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GB" sz="3000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We come to worship the God of abundance.</a:t>
            </a:r>
            <a:endParaRPr lang="en-GB" sz="3000" kern="1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000" b="1" kern="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30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Leader</a:t>
            </a:r>
            <a:r>
              <a:rPr lang="en-GB" sz="3000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Come with hands ready to work and hearts open to justice.</a:t>
            </a:r>
            <a:endParaRPr lang="en-GB" sz="3000" kern="1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000" b="1" kern="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30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GB" sz="3000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Receiving from our God whose justice rains into streams of living water.</a:t>
            </a:r>
            <a:endParaRPr lang="en-GB" sz="3000" kern="1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5DAE4093-9ADA-CAA6-CA68-3A6EA21E7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426" y="374507"/>
            <a:ext cx="2368661" cy="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18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5805F-B0D7-83F1-1D67-071B47A6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906882"/>
            <a:ext cx="9833548" cy="757957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Call to Worship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F0404-B8FF-1D39-97C9-028A214A3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728686"/>
            <a:ext cx="9833548" cy="3058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Leader</a:t>
            </a:r>
            <a:r>
              <a:rPr lang="en-GB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Come with thanksgiving for what the earth yields, with longing for a world where all are fed.</a:t>
            </a:r>
            <a:endParaRPr lang="en-GB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b="1" kern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GB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Glory to God whose mercy grows like a mighty tree, whose hope is harvested in joy!</a:t>
            </a:r>
            <a:endParaRPr lang="en-GB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610AD9C3-EDE4-754A-32AF-DA65CB718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426" y="374507"/>
            <a:ext cx="2368661" cy="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73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CEF7CD-0FB0-FBA8-3C7F-06CE3E4BA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90057"/>
            <a:ext cx="3855720" cy="3524930"/>
          </a:xfrm>
        </p:spPr>
        <p:txBody>
          <a:bodyPr>
            <a:normAutofit/>
          </a:bodyPr>
          <a:lstStyle/>
          <a:p>
            <a:r>
              <a:rPr lang="en-GB" sz="36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Hymn 1: R&amp;S 41  </a:t>
            </a:r>
            <a:br>
              <a:rPr lang="en-GB" sz="36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36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the Fruits of All Creation</a:t>
            </a:r>
            <a:br>
              <a:rPr lang="en-GB" sz="3600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4514D-61D6-6D8F-B385-E1CC89A69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endParaRPr lang="en-US" sz="1800">
              <a:solidFill>
                <a:schemeClr val="tx2"/>
              </a:solidFill>
            </a:endParaRPr>
          </a:p>
        </p:txBody>
      </p:sp>
      <p:pic>
        <p:nvPicPr>
          <p:cNvPr id="4" name="Picture 3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A0ED68C7-12EF-08DA-6469-92717B5C9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426" y="374507"/>
            <a:ext cx="2368661" cy="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17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E8834-2BA8-596F-86BF-66FB2124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779343"/>
            <a:ext cx="9833548" cy="757957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Prayers of Approach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EA29C-922D-9F4B-DCA8-6525A50C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075543"/>
            <a:ext cx="9833548" cy="4003114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Creator God,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are the source of every good gift—sunshine, rainfall, seed and soil, strength, and community.</a:t>
            </a:r>
            <a:b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praise you for the changing seasons,</a:t>
            </a:r>
            <a:b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fields that whisper your faithfulness,</a:t>
            </a:r>
            <a:b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for the call to share the harvest with joy.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68C98CBE-8E55-F55C-2FB2-561BC2A1E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426" y="374507"/>
            <a:ext cx="2368661" cy="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44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E8834-2BA8-596F-86BF-66FB2124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779343"/>
            <a:ext cx="9833548" cy="757957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Prayers of Approach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EA29C-922D-9F4B-DCA8-6525A50C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075543"/>
            <a:ext cx="9833548" cy="371140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this Harvest time, we come with thanksgiving—</a:t>
            </a:r>
            <a:b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 only for what we have received,</a:t>
            </a:r>
            <a:b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for the hope we are called to plant:</a:t>
            </a:r>
            <a:b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hope that justice will take root,</a:t>
            </a:r>
            <a:b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the hungry will be fed,</a:t>
            </a:r>
            <a:b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the exploited will be free,</a:t>
            </a:r>
            <a:b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that the earth will be healed.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CF1BC1D3-2B30-9B2C-6684-81D365AC9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426" y="374507"/>
            <a:ext cx="2368661" cy="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63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E8834-2BA8-596F-86BF-66FB2124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779343"/>
            <a:ext cx="9833548" cy="757957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Prayers of Approach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EA29C-922D-9F4B-DCA8-6525A50C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075543"/>
            <a:ext cx="9833548" cy="3711403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 our worship be fruitful today, O God, as you prepare us as labourers for love in your harvest of hope. </a:t>
            </a:r>
          </a:p>
          <a:p>
            <a:pPr marL="0" indent="0">
              <a:lnSpc>
                <a:spcPct val="140000"/>
              </a:lnSpc>
              <a:buNone/>
            </a:pPr>
            <a:endParaRPr lang="en-GB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GB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Amen.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CE51F6D2-1437-6E73-1B5E-187EEBB8F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426" y="374507"/>
            <a:ext cx="2368661" cy="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61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CD108-BA01-5848-43BF-DA14D3F1B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5452532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effectLst/>
              </a:rPr>
              <a:t>Theme Introduction: "Harvesting Hope"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5" name="Content Placeholder 4" descr="A cart full of hay and pumpkins&#10;&#10;Description automatically generated">
            <a:extLst>
              <a:ext uri="{FF2B5EF4-FFF2-40B4-BE49-F238E27FC236}">
                <a16:creationId xmlns:a16="http://schemas.microsoft.com/office/drawing/2014/main" id="{81D9E3DF-5837-36AC-C5AA-1E96CF29D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466" r="15367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699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4C8031-F8C0-A567-E714-FCA3F017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GB" sz="36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Hymn 2: R&amp;S 582 “O Day of God, Draw Nigh”</a:t>
            </a:r>
            <a:br>
              <a:rPr lang="en-GB" sz="3600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CAF67-A44F-8DB1-66A9-AEA5BDE25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endParaRPr lang="en-US" sz="1800">
              <a:solidFill>
                <a:schemeClr val="tx2"/>
              </a:solidFill>
            </a:endParaRPr>
          </a:p>
        </p:txBody>
      </p:sp>
      <p:pic>
        <p:nvPicPr>
          <p:cNvPr id="4" name="Picture 3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BA210E12-22CA-E87E-C884-30E871FF5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426" y="374507"/>
            <a:ext cx="2368661" cy="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13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423</Words>
  <Application>Microsoft Macintosh PowerPoint</Application>
  <PresentationFormat>Widescreen</PresentationFormat>
  <Paragraphs>40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A Commitment for Life Service of Worship  </vt:lpstr>
      <vt:lpstr>Call to Worship</vt:lpstr>
      <vt:lpstr>Call to Worship</vt:lpstr>
      <vt:lpstr>Hymn 1: R&amp;S 41    For the Fruits of All Creation </vt:lpstr>
      <vt:lpstr>Prayers of Approach</vt:lpstr>
      <vt:lpstr>Prayers of Approach</vt:lpstr>
      <vt:lpstr>Prayers of Approach</vt:lpstr>
      <vt:lpstr>Theme Introduction: "Harvesting Hope" </vt:lpstr>
      <vt:lpstr>Hymn 2: R&amp;S 582 “O Day of God, Draw Nigh” </vt:lpstr>
      <vt:lpstr>Prayers of Confession and Assurance </vt:lpstr>
      <vt:lpstr>Bible Reading 1  </vt:lpstr>
      <vt:lpstr>Bible Reading 2  </vt:lpstr>
      <vt:lpstr>Sermon  Harvesting Hope</vt:lpstr>
      <vt:lpstr>Prayers of Intercession</vt:lpstr>
      <vt:lpstr>Hymn 4: R&amp;S 90 “Come, You Thankful People, Come” </vt:lpstr>
      <vt:lpstr>Benediction &amp; Grace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Commitment for Life Service of Worship  </dc:title>
  <dc:creator>Kevin Snyman</dc:creator>
  <cp:lastModifiedBy>Kevin Snyman</cp:lastModifiedBy>
  <cp:revision>2</cp:revision>
  <dcterms:created xsi:type="dcterms:W3CDTF">2025-07-25T09:24:02Z</dcterms:created>
  <dcterms:modified xsi:type="dcterms:W3CDTF">2025-07-25T09:57:45Z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b47edc-19b4-4a42-a60d-1569aed2ebed_Enabled">
    <vt:lpwstr>true</vt:lpwstr>
  </property>
  <property fmtid="{D5CDD505-2E9C-101B-9397-08002B2CF9AE}" pid="3" name="MSIP_Label_97b47edc-19b4-4a42-a60d-1569aed2ebed_SetDate">
    <vt:lpwstr>2025-07-25T09:56:12Z</vt:lpwstr>
  </property>
  <property fmtid="{D5CDD505-2E9C-101B-9397-08002B2CF9AE}" pid="4" name="MSIP_Label_97b47edc-19b4-4a42-a60d-1569aed2ebed_Method">
    <vt:lpwstr>Standard</vt:lpwstr>
  </property>
  <property fmtid="{D5CDD505-2E9C-101B-9397-08002B2CF9AE}" pid="5" name="MSIP_Label_97b47edc-19b4-4a42-a60d-1569aed2ebed_Name">
    <vt:lpwstr>defa4170-0d19-0005-0004-bc88714345d2</vt:lpwstr>
  </property>
  <property fmtid="{D5CDD505-2E9C-101B-9397-08002B2CF9AE}" pid="6" name="MSIP_Label_97b47edc-19b4-4a42-a60d-1569aed2ebed_SiteId">
    <vt:lpwstr>3fd368e1-f1d7-4a1e-8e40-45a843b55e89</vt:lpwstr>
  </property>
  <property fmtid="{D5CDD505-2E9C-101B-9397-08002B2CF9AE}" pid="7" name="MSIP_Label_97b47edc-19b4-4a42-a60d-1569aed2ebed_ActionId">
    <vt:lpwstr>3f6543bc-f62d-43d2-b29d-d5651e3d13f9</vt:lpwstr>
  </property>
  <property fmtid="{D5CDD505-2E9C-101B-9397-08002B2CF9AE}" pid="8" name="MSIP_Label_97b47edc-19b4-4a42-a60d-1569aed2ebed_ContentBits">
    <vt:lpwstr>0</vt:lpwstr>
  </property>
</Properties>
</file>