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9069-BE6F-247D-EDC0-86C89D327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80900-F08B-E541-8C0E-2AE762833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77DC8-EF03-DC80-957F-090169A5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7A7BB-1280-5B9C-0884-CF046027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6312-FBAB-DD39-CED5-02392F78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0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C6D0-2D0C-8A65-AF02-E41BEA47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A48BF-33CE-CFC7-4CBE-6380525CE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0920A-DCB5-5DC1-5ACA-C849E84C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8B020-BB77-DE29-70BE-0D65E8E3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8ADDC-CD42-96B5-F3AE-358EBF37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4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C1FEF-0791-42F2-FD63-02396674F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E7AFD-B631-82A1-809B-499F77714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E7A2-ED02-94BB-AF24-FCF92469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86EFC-460D-2E26-F009-5F990AAD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04C3-52C3-F683-EF92-27267873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1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B535-7783-4204-7DCA-F0D4EAB6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75AD6-6045-30D7-F32D-E366E773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AB968-C41F-A97B-FDFE-AF52CD99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D605-33A6-F9AC-D588-DC2A439F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08AFF-2915-4CB6-DDBE-FE2A0467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0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62AD-B5C1-FEFF-184D-81D789F7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B6B40-76BB-BB2E-12C3-83A66171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F7A82-9FE5-1052-C6B6-0287AB65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C1084-D3D4-DEE2-23FE-D67A9201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FB84B-FD19-B47E-A29B-499ECC0F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0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D2CE-B4F4-B279-304B-BE1544B6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FB5BB-2FC3-F661-343C-3132577FA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4F3E0-853C-1C29-F758-D24B39EA1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EA04D-C1BA-7710-2623-C5CE5AE5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E789C-8D74-B108-4C0D-FAB5C04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33854-69D3-1367-1E03-9D925E8F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8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0949-A9FC-DA1B-025D-B58C5B43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5A36-C148-D025-47FC-586B9A28B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7CA4C-54C4-E441-5436-9B896E894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0A5E8-CD3A-6EA6-D017-271531A40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3137F-BEAB-3532-CFBF-A5FB47AF8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DB2C7-235E-3606-3879-2C14F2FB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1DD88-35E7-2D2F-2015-C89B74CE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22EB8-F884-18E7-8CCF-1E57F698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290E-5451-BF6D-F528-E195F9BA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4C363-069F-6D2F-EE3C-BC0C4329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2D5B-29DF-22C6-39E6-75AB5B62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89E47-9A2F-8DFD-76F0-C24121FF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4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5E7E0-7850-D730-5255-02AD29F9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70AD6-B2AA-572D-4273-6BEC94E5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11FDE-B958-E047-6FD6-AA0311DB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9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4252-3CA7-A29D-AABF-324EDD76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C39D-4CD2-0BA2-D294-EFBCAE76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2C904-9BF8-F535-4D08-5F6BFBE3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1C57C-59EC-75A3-1DE7-1362CD16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F355E-E0D1-5D3A-F23D-23B386F8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9026D-19A8-8B99-0AAC-E5193E25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1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EA9E-5590-F5EE-B62B-A77DB550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81162-FC9A-64C9-0726-12C8880A1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BB70B-9B6A-D323-0D8E-6CEF7BA51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0EC2F-28D8-63E4-482E-8257088D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BCE99-E761-1D56-78CD-0E724BA4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DB0D4-CA15-9E3F-2DF5-07844032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4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8C418E-9EEC-77C5-55DF-6644FD61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C9411-D1B5-1200-5D5F-F9471AE42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D5A7-E5E9-71D2-2092-68763FE9E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BF26F2-F258-4DD5-9BBA-04FF0D6708E0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97E44-E81B-1FEB-79DE-FB008672F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4F456-24F8-31AB-6A2E-55B49936E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4F7A5-B153-46D9-899E-05F9A7B8C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urc.org.uk/church-life-review-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C2FE-4723-3B0B-ADBB-B0C64274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CLR Comms (Webpage)</a:t>
            </a:r>
          </a:p>
        </p:txBody>
      </p:sp>
    </p:spTree>
    <p:extLst>
      <p:ext uri="{BB962C8B-B14F-4D97-AF65-F5344CB8AC3E}">
        <p14:creationId xmlns:p14="http://schemas.microsoft.com/office/powerpoint/2010/main" val="205957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73F3-3940-7221-52D3-EB14D9E7C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7928" y="0"/>
            <a:ext cx="3758184" cy="35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050" dirty="0"/>
              <a:t>Link to location: </a:t>
            </a:r>
            <a:r>
              <a:rPr lang="en-GB" sz="1050" dirty="0">
                <a:hlinkClick r:id="rId2"/>
              </a:rPr>
              <a:t>https://urc.org.uk/church-life-review-group/</a:t>
            </a:r>
            <a:r>
              <a:rPr lang="en-GB" sz="1050" dirty="0"/>
              <a:t> </a:t>
            </a:r>
          </a:p>
        </p:txBody>
      </p:sp>
      <p:pic>
        <p:nvPicPr>
          <p:cNvPr id="5" name="Picture 4" descr="A black and white of a person in a wheelchair&#10;&#10;AI-generated content may be incorrect.">
            <a:extLst>
              <a:ext uri="{FF2B5EF4-FFF2-40B4-BE49-F238E27FC236}">
                <a16:creationId xmlns:a16="http://schemas.microsoft.com/office/drawing/2014/main" id="{D0B35E01-66F4-0D96-DDC8-338C38F28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1" y="336481"/>
            <a:ext cx="2657475" cy="2657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CACE2-27F6-2C6F-FF19-2D294A82C12B}"/>
              </a:ext>
            </a:extLst>
          </p:cNvPr>
          <p:cNvSpPr txBox="1"/>
          <p:nvPr/>
        </p:nvSpPr>
        <p:spPr>
          <a:xfrm>
            <a:off x="0" y="3105996"/>
            <a:ext cx="36819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Feeling overwhelmed by everything church life requires—HR, admin, and finances?</a:t>
            </a:r>
            <a:br>
              <a:rPr lang="en-GB" sz="1000" dirty="0"/>
            </a:br>
            <a:r>
              <a:rPr lang="en-GB" sz="1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CLR aims to lighten the load by proposing shared services and support, so your church can focus on mission, not paperwork.</a:t>
            </a:r>
            <a:endParaRPr lang="en-GB" sz="1000" dirty="0"/>
          </a:p>
        </p:txBody>
      </p:sp>
      <p:pic>
        <p:nvPicPr>
          <p:cNvPr id="9" name="Picture 8" descr="A black and white cartoon of two people&#10;&#10;AI-generated content may be incorrect.">
            <a:extLst>
              <a:ext uri="{FF2B5EF4-FFF2-40B4-BE49-F238E27FC236}">
                <a16:creationId xmlns:a16="http://schemas.microsoft.com/office/drawing/2014/main" id="{10388A75-DE48-CAC5-7FD6-164A3422B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84" y="336481"/>
            <a:ext cx="2657475" cy="2657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465963-8E1E-740C-4879-79C1457C5BE7}"/>
              </a:ext>
            </a:extLst>
          </p:cNvPr>
          <p:cNvSpPr txBox="1"/>
          <p:nvPr/>
        </p:nvSpPr>
        <p:spPr>
          <a:xfrm>
            <a:off x="3681982" y="3105996"/>
            <a:ext cx="4206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Managing church finances can be overwhelming.</a:t>
            </a:r>
            <a:br>
              <a:rPr lang="en-GB" sz="1000" dirty="0"/>
            </a:br>
            <a:r>
              <a:rPr lang="en-GB" sz="1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Church Life Review proposes a Shared Services Hub to take the pressure off local treasurers and administrators—offering expert support and tools that make a real difference.</a:t>
            </a:r>
            <a:endParaRPr lang="en-GB" sz="1000" dirty="0"/>
          </a:p>
        </p:txBody>
      </p:sp>
      <p:pic>
        <p:nvPicPr>
          <p:cNvPr id="13" name="Picture 12" descr="A black and white illustration of a group of people&#10;&#10;AI-generated content may be incorrect.">
            <a:extLst>
              <a:ext uri="{FF2B5EF4-FFF2-40B4-BE49-F238E27FC236}">
                <a16:creationId xmlns:a16="http://schemas.microsoft.com/office/drawing/2014/main" id="{CA1ACB78-2AB8-2F83-9094-148B81254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41" y="336481"/>
            <a:ext cx="2657475" cy="2657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977BDE-9D62-9DE9-4E60-2EE2E1A482D9}"/>
              </a:ext>
            </a:extLst>
          </p:cNvPr>
          <p:cNvSpPr txBox="1"/>
          <p:nvPr/>
        </p:nvSpPr>
        <p:spPr>
          <a:xfrm>
            <a:off x="7888219" y="3105996"/>
            <a:ext cx="4303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Want to support ministry but lack the confidence or funding?</a:t>
            </a:r>
            <a:br>
              <a:rPr lang="en-GB" sz="1000" dirty="0"/>
            </a:br>
            <a:r>
              <a:rPr lang="en-GB" sz="1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proposed Church Life Fund could help congregations like yours hire family, youth, or lay workers—making local mission and care more achievable.</a:t>
            </a:r>
            <a:endParaRPr lang="en-GB" sz="1000" dirty="0"/>
          </a:p>
        </p:txBody>
      </p:sp>
      <p:pic>
        <p:nvPicPr>
          <p:cNvPr id="17" name="Picture 16" descr="A cartoon of a person holding a computer&#10;&#10;AI-generated content may be incorrect.">
            <a:extLst>
              <a:ext uri="{FF2B5EF4-FFF2-40B4-BE49-F238E27FC236}">
                <a16:creationId xmlns:a16="http://schemas.microsoft.com/office/drawing/2014/main" id="{F3009EFA-9C60-23DF-A54F-6D70196AC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r="19357"/>
          <a:stretch>
            <a:fillRect/>
          </a:stretch>
        </p:blipFill>
        <p:spPr>
          <a:xfrm>
            <a:off x="147923" y="4244972"/>
            <a:ext cx="1541809" cy="24574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B737B7-7998-A950-B738-E88ABFAAA3E6}"/>
              </a:ext>
            </a:extLst>
          </p:cNvPr>
          <p:cNvSpPr txBox="1"/>
          <p:nvPr/>
        </p:nvSpPr>
        <p:spPr>
          <a:xfrm>
            <a:off x="1743645" y="4998149"/>
            <a:ext cx="44184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GB" sz="1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Not sure where to begin with admin tasks like HR forms or letting your church hall?</a:t>
            </a:r>
            <a:endParaRPr lang="en-GB" sz="1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r>
              <a:rPr lang="en-GB" sz="1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Church Life Review proposes a Shared Resource Hub to offer practical support with the everyday responsibilities that can weigh down local churches—so you’re not left to figure it out alone.</a:t>
            </a:r>
          </a:p>
        </p:txBody>
      </p:sp>
      <p:pic>
        <p:nvPicPr>
          <p:cNvPr id="23" name="Picture 22" descr="A black and white illustration of two people holding a sign&#10;&#10;AI-generated content may be incorrect.">
            <a:extLst>
              <a:ext uri="{FF2B5EF4-FFF2-40B4-BE49-F238E27FC236}">
                <a16:creationId xmlns:a16="http://schemas.microsoft.com/office/drawing/2014/main" id="{FD1A99EF-6156-9CCD-B2A3-CCEEF5025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04" y="4244972"/>
            <a:ext cx="2457424" cy="24574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86E8C1-0144-E2A1-202C-335219D9BF22}"/>
              </a:ext>
            </a:extLst>
          </p:cNvPr>
          <p:cNvSpPr txBox="1"/>
          <p:nvPr/>
        </p:nvSpPr>
        <p:spPr>
          <a:xfrm>
            <a:off x="8169021" y="5152037"/>
            <a:ext cx="40264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See spiritual need in your community but unsure how to respond?</a:t>
            </a:r>
            <a:br>
              <a:rPr lang="en-GB" sz="1000" dirty="0"/>
            </a:br>
            <a:r>
              <a:rPr lang="en-GB" sz="1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Church Life Review proposes a shared fund to support new URC worshipping communities, especially in underserved areas.</a:t>
            </a:r>
            <a:endParaRPr lang="en-GB" sz="1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2747F1-9180-33DF-3500-0950D9314AB9}"/>
              </a:ext>
            </a:extLst>
          </p:cNvPr>
          <p:cNvCxnSpPr/>
          <p:nvPr/>
        </p:nvCxnSpPr>
        <p:spPr>
          <a:xfrm>
            <a:off x="274320" y="4121659"/>
            <a:ext cx="11667744" cy="14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5E064-5204-EBD3-0411-4A2E10153265}"/>
              </a:ext>
            </a:extLst>
          </p:cNvPr>
          <p:cNvCxnSpPr/>
          <p:nvPr/>
        </p:nvCxnSpPr>
        <p:spPr>
          <a:xfrm>
            <a:off x="6108192" y="4136374"/>
            <a:ext cx="0" cy="2529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646E64-2935-BEAB-E57B-03B1D4C34DB4}"/>
              </a:ext>
            </a:extLst>
          </p:cNvPr>
          <p:cNvCxnSpPr/>
          <p:nvPr/>
        </p:nvCxnSpPr>
        <p:spPr>
          <a:xfrm>
            <a:off x="7888224" y="1592057"/>
            <a:ext cx="0" cy="2529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B51730-B87F-8451-FB83-122F6D75FD56}"/>
              </a:ext>
            </a:extLst>
          </p:cNvPr>
          <p:cNvCxnSpPr/>
          <p:nvPr/>
        </p:nvCxnSpPr>
        <p:spPr>
          <a:xfrm>
            <a:off x="3681984" y="1592057"/>
            <a:ext cx="0" cy="2529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36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CLR Comms (Webpage)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Ornella Mbula</dc:creator>
  <cp:lastModifiedBy>Ornella Mbula</cp:lastModifiedBy>
  <cp:revision>1</cp:revision>
  <dcterms:created xsi:type="dcterms:W3CDTF">2025-07-24T12:00:09Z</dcterms:created>
  <dcterms:modified xsi:type="dcterms:W3CDTF">2025-07-24T12:25:20Z</dcterms:modified>
</cp:coreProperties>
</file>