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61" r:id="rId5"/>
    <p:sldId id="259" r:id="rId6"/>
    <p:sldId id="262" r:id="rId7"/>
    <p:sldId id="260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8"/>
    <p:restoredTop sz="94726"/>
  </p:normalViewPr>
  <p:slideViewPr>
    <p:cSldViewPr snapToGrid="0">
      <p:cViewPr>
        <p:scale>
          <a:sx n="105" d="100"/>
          <a:sy n="105" d="100"/>
        </p:scale>
        <p:origin x="32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5CAF-6E7A-6783-1433-503DA4E45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79E67-CB95-914F-1AA0-10EF5D4D5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D68A5-DD0E-95AB-5337-984D9A6C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3254-E237-FE49-9C2B-5A2D12781A02}" type="datetimeFigureOut">
              <a:rPr lang="en-GB" smtClean="0"/>
              <a:t>13/07/2024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DB5F8-A9BF-26F1-E163-1AB76E9F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AA46A-D8FB-519A-349E-22B17F3D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0589-858E-134F-A16D-91AF67851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72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0F48-B87D-F08F-E672-6B3B247C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095A7-C2CB-03A7-3C6A-C25BC2A3A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D6C61-AA10-57B8-393B-E5F467A7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3254-E237-FE49-9C2B-5A2D12781A02}" type="datetimeFigureOut">
              <a:rPr lang="en-GB" smtClean="0"/>
              <a:t>13/07/2024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E53AD-3014-32B5-35FC-6B90F36B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97368-D67B-FD51-BBC1-53534740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0589-858E-134F-A16D-91AF67851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0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1BB14-B1C3-A017-D76B-0444D63D8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981B2-1443-D324-6E1A-DB63B21AB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0B5EE-15EC-52FB-B767-1905E270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3254-E237-FE49-9C2B-5A2D12781A02}" type="datetimeFigureOut">
              <a:rPr lang="en-GB" smtClean="0"/>
              <a:t>13/07/2024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421B4-5DE8-1FF2-3F3D-A5AF62097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AEDAE-578C-4BC0-DB3A-FCB255FF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0589-858E-134F-A16D-91AF67851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5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B7989-6C56-6859-6B25-1D86326F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5EFA7-7E4D-38DF-56A5-7520CC81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FBD2E-6FB1-ABE1-B0AF-D65C9AFE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3254-E237-FE49-9C2B-5A2D12781A02}" type="datetimeFigureOut">
              <a:rPr lang="en-GB" smtClean="0"/>
              <a:t>13/07/2024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55464-9D32-A253-A927-A9A6F9F1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31DA6-E805-A686-6D82-22AF207B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0589-858E-134F-A16D-91AF67851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CDED-8DB1-4CE5-565A-07248679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2D007-E61F-C3FF-2063-DD448227B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1A80F-6B3D-7D45-6B3B-D44E22B2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3254-E237-FE49-9C2B-5A2D12781A02}" type="datetimeFigureOut">
              <a:rPr lang="en-GB" smtClean="0"/>
              <a:t>13/07/2024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30799-47F2-F398-DB45-830FEA95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A339A-0AA0-7183-D380-D7B9A587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0589-858E-134F-A16D-91AF67851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4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1502-1482-39F1-7282-070726AB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7CA60-88C6-B997-0B7E-2F4BD74BE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D2BE7-AE87-6628-AEC1-C5A14D4C8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48725-C1E0-F265-68CB-0FCD74AF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3254-E237-FE49-9C2B-5A2D12781A02}" type="datetimeFigureOut">
              <a:rPr lang="en-GB" smtClean="0"/>
              <a:t>13/07/2024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08285-3B03-4FB9-129D-03D554B4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A844F-A89B-00F9-5F9A-81473FFD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0589-858E-134F-A16D-91AF67851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3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9EC0-9ABB-16B6-199A-FAE18C2E7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CA1A7-6EF8-8EF2-411E-730E8D0C7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84ED5-0ADC-6EC1-4153-28FD6BA31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91D50-C682-693D-CE65-F0507AF70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B3344-B172-0819-AB46-DC7F81E67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ED8297-5079-B929-D781-A8FC7AAF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3254-E237-FE49-9C2B-5A2D12781A02}" type="datetimeFigureOut">
              <a:rPr lang="en-GB" smtClean="0"/>
              <a:t>13/07/2024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84169-AAAC-ACD8-F1C3-22A7C760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F294C-9D6D-9698-2C6B-52A2FCB7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0589-858E-134F-A16D-91AF67851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6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5143-05E5-B185-4710-56494C7B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F7233-70C2-953E-5853-C20DFE0C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3254-E237-FE49-9C2B-5A2D12781A02}" type="datetimeFigureOut">
              <a:rPr lang="en-GB" smtClean="0"/>
              <a:t>13/07/2024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498CE-25B6-2BA0-9F02-A9262187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A2859-6159-C9CE-D850-02BFEADD4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0589-858E-134F-A16D-91AF67851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0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601A3-41EF-9CDB-4FA9-A2CC3985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3254-E237-FE49-9C2B-5A2D12781A02}" type="datetimeFigureOut">
              <a:rPr lang="en-GB" smtClean="0"/>
              <a:t>13/07/2024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3E31A-0801-B722-61BC-E9F8428A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B7644-82C7-6F31-1907-919BC2E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0589-858E-134F-A16D-91AF67851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88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E328A-7F24-B0EA-4194-BB6BC6AD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4D357-5B35-0226-02A9-0B8E1B7EB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D6CDB-B2EB-7AD4-2EB3-470763229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A8647-8057-4736-2A93-A02272E2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3254-E237-FE49-9C2B-5A2D12781A02}" type="datetimeFigureOut">
              <a:rPr lang="en-GB" smtClean="0"/>
              <a:t>13/07/2024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F97AD-7895-C8D9-B399-78893057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6C198-AC2B-B9E6-24A8-BE0EDA46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0589-858E-134F-A16D-91AF67851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8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C6C3-DE23-49B3-69EF-6C0F0413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DE3F41-65EA-877A-34C3-2CF942D4E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0DA93-31FC-4F40-2EA5-CF58852D8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7DE55-DFC6-10A5-4988-8617279A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3254-E237-FE49-9C2B-5A2D12781A02}" type="datetimeFigureOut">
              <a:rPr lang="en-GB" smtClean="0"/>
              <a:t>13/07/2024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F06E2-A629-F90D-3738-8118269F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73104-C735-A092-53AE-ECEF2B47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0589-858E-134F-A16D-91AF67851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9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50221-9CD4-A69A-5167-B0ABDEE4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53B3-2EAE-E63B-6FFF-5B3EE6A86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8DF8A-798A-BFFF-8A71-3824A827B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AD3254-E237-FE49-9C2B-5A2D12781A02}" type="datetimeFigureOut">
              <a:rPr lang="en-GB" smtClean="0"/>
              <a:t>13/07/2024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3E3A4-F726-06CB-267D-AD8AEE138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12B07-2044-BDA9-4E19-6CF7B3EF8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5A0589-858E-134F-A16D-91AF67851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4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1F58B7B2-4C6B-25CB-0D0C-29E90920B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7"/>
            <a:ext cx="12294973" cy="8196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5173C-BD3F-3D80-8E51-353F44BA8EEA}"/>
              </a:ext>
            </a:extLst>
          </p:cNvPr>
          <p:cNvSpPr txBox="1"/>
          <p:nvPr/>
        </p:nvSpPr>
        <p:spPr>
          <a:xfrm>
            <a:off x="2545491" y="2921168"/>
            <a:ext cx="7549979" cy="1015663"/>
          </a:xfrm>
          <a:prstGeom prst="rect">
            <a:avLst/>
          </a:prstGeom>
          <a:solidFill>
            <a:schemeClr val="tx1">
              <a:alpha val="20038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9A2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treasure?</a:t>
            </a:r>
          </a:p>
        </p:txBody>
      </p:sp>
    </p:spTree>
    <p:extLst>
      <p:ext uri="{BB962C8B-B14F-4D97-AF65-F5344CB8AC3E}">
        <p14:creationId xmlns:p14="http://schemas.microsoft.com/office/powerpoint/2010/main" val="300719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text boxes&#10;&#10;Description automatically generated">
            <a:extLst>
              <a:ext uri="{FF2B5EF4-FFF2-40B4-BE49-F238E27FC236}">
                <a16:creationId xmlns:a16="http://schemas.microsoft.com/office/drawing/2014/main" id="{2AC61CED-B347-C8A6-3101-729070625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21" y="0"/>
            <a:ext cx="107847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7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1F58B7B2-4C6B-25CB-0D0C-29E90920B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7"/>
            <a:ext cx="12294973" cy="8196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5173C-BD3F-3D80-8E51-353F44BA8EEA}"/>
              </a:ext>
            </a:extLst>
          </p:cNvPr>
          <p:cNvSpPr txBox="1"/>
          <p:nvPr/>
        </p:nvSpPr>
        <p:spPr>
          <a:xfrm>
            <a:off x="2545491" y="2921168"/>
            <a:ext cx="7549979" cy="1015663"/>
          </a:xfrm>
          <a:prstGeom prst="rect">
            <a:avLst/>
          </a:prstGeom>
          <a:solidFill>
            <a:schemeClr val="tx1">
              <a:alpha val="20038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9A2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working?</a:t>
            </a:r>
          </a:p>
        </p:txBody>
      </p:sp>
    </p:spTree>
    <p:extLst>
      <p:ext uri="{BB962C8B-B14F-4D97-AF65-F5344CB8AC3E}">
        <p14:creationId xmlns:p14="http://schemas.microsoft.com/office/powerpoint/2010/main" val="236038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text messages&#10;&#10;Description automatically generated">
            <a:extLst>
              <a:ext uri="{FF2B5EF4-FFF2-40B4-BE49-F238E27FC236}">
                <a16:creationId xmlns:a16="http://schemas.microsoft.com/office/drawing/2014/main" id="{74B5D7E1-7F32-8E31-1FD2-66DA5B5E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9" y="0"/>
            <a:ext cx="10739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7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1F58B7B2-4C6B-25CB-0D0C-29E90920B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7"/>
            <a:ext cx="12294973" cy="8196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5173C-BD3F-3D80-8E51-353F44BA8EEA}"/>
              </a:ext>
            </a:extLst>
          </p:cNvPr>
          <p:cNvSpPr txBox="1"/>
          <p:nvPr/>
        </p:nvSpPr>
        <p:spPr>
          <a:xfrm>
            <a:off x="2372496" y="3429000"/>
            <a:ext cx="7549979" cy="1015663"/>
          </a:xfrm>
          <a:prstGeom prst="rect">
            <a:avLst/>
          </a:prstGeom>
          <a:solidFill>
            <a:schemeClr val="tx1">
              <a:alpha val="20038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9A2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needs shaking?</a:t>
            </a:r>
          </a:p>
        </p:txBody>
      </p:sp>
    </p:spTree>
    <p:extLst>
      <p:ext uri="{BB962C8B-B14F-4D97-AF65-F5344CB8AC3E}">
        <p14:creationId xmlns:p14="http://schemas.microsoft.com/office/powerpoint/2010/main" val="225839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BAD2D584-8E2F-4B6C-9145-3BE9FDAB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1" y="0"/>
            <a:ext cx="10627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1F58B7B2-4C6B-25CB-0D0C-29E90920B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7"/>
            <a:ext cx="12294973" cy="8196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5173C-BD3F-3D80-8E51-353F44BA8EEA}"/>
              </a:ext>
            </a:extLst>
          </p:cNvPr>
          <p:cNvSpPr txBox="1"/>
          <p:nvPr/>
        </p:nvSpPr>
        <p:spPr>
          <a:xfrm>
            <a:off x="2321010" y="2459504"/>
            <a:ext cx="7549979" cy="1938992"/>
          </a:xfrm>
          <a:prstGeom prst="rect">
            <a:avLst/>
          </a:prstGeom>
          <a:solidFill>
            <a:schemeClr val="tx1">
              <a:alpha val="20038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9A2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which NEW THING. might God be calling?</a:t>
            </a:r>
          </a:p>
        </p:txBody>
      </p:sp>
    </p:spTree>
    <p:extLst>
      <p:ext uri="{BB962C8B-B14F-4D97-AF65-F5344CB8AC3E}">
        <p14:creationId xmlns:p14="http://schemas.microsoft.com/office/powerpoint/2010/main" val="330554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text boxes&#10;&#10;Description automatically generated">
            <a:extLst>
              <a:ext uri="{FF2B5EF4-FFF2-40B4-BE49-F238E27FC236}">
                <a16:creationId xmlns:a16="http://schemas.microsoft.com/office/drawing/2014/main" id="{DC44129E-AC4A-6CC6-3435-D71958A76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17" y="0"/>
            <a:ext cx="11092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9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ooking at a person holding a child&#10;&#10;Description automatically generated">
            <a:extLst>
              <a:ext uri="{FF2B5EF4-FFF2-40B4-BE49-F238E27FC236}">
                <a16:creationId xmlns:a16="http://schemas.microsoft.com/office/drawing/2014/main" id="{09AF37E2-CC1D-5054-F701-55A7BCADE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6" y="0"/>
            <a:ext cx="10280073" cy="6853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794A45-159B-F8BD-5B45-814B49601D52}"/>
              </a:ext>
            </a:extLst>
          </p:cNvPr>
          <p:cNvSpPr txBox="1"/>
          <p:nvPr/>
        </p:nvSpPr>
        <p:spPr>
          <a:xfrm>
            <a:off x="357909" y="3942081"/>
            <a:ext cx="1153709" cy="1323439"/>
          </a:xfrm>
          <a:prstGeom prst="rect">
            <a:avLst/>
          </a:prstGeom>
          <a:solidFill>
            <a:schemeClr val="tx1">
              <a:alpha val="20038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9A2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 more cycles’</a:t>
            </a:r>
          </a:p>
          <a:p>
            <a:pPr algn="ctr"/>
            <a:r>
              <a:rPr lang="en-GB" sz="1600" b="1" dirty="0">
                <a:solidFill>
                  <a:srgbClr val="F9A2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by Tariq </a:t>
            </a:r>
            <a:r>
              <a:rPr lang="en-GB" sz="1600" b="1" dirty="0" err="1">
                <a:solidFill>
                  <a:srgbClr val="F9A2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Westcarr</a:t>
            </a:r>
            <a:endParaRPr lang="en-GB" sz="1600" b="1" dirty="0">
              <a:solidFill>
                <a:srgbClr val="F9A2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ross and fish with text&#10;&#10;Description automatically generated">
            <a:extLst>
              <a:ext uri="{FF2B5EF4-FFF2-40B4-BE49-F238E27FC236}">
                <a16:creationId xmlns:a16="http://schemas.microsoft.com/office/drawing/2014/main" id="{28490F78-9014-6A6B-B815-097D5454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63" y="5371737"/>
            <a:ext cx="1346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0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32</Words>
  <Application>Microsoft Macintosh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Ansa-Addo</dc:creator>
  <cp:lastModifiedBy>Stephen Ansa-Addo</cp:lastModifiedBy>
  <cp:revision>10</cp:revision>
  <dcterms:created xsi:type="dcterms:W3CDTF">2024-07-05T11:21:29Z</dcterms:created>
  <dcterms:modified xsi:type="dcterms:W3CDTF">2024-07-15T10:01:09Z</dcterms:modified>
</cp:coreProperties>
</file>