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64ED5-3AA4-570B-79CB-FBB02CF0D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56A21-11CE-3201-E981-CF9E85A16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D1420-2D8D-E41A-BFD6-4C4A41DA0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D57E8-F15D-66F2-EE7E-B8E387090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9A347-1C35-F17E-225E-F17D046F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9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B353-8C87-C656-AD03-D9A77D59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FA70A-5D28-1AE5-EFD9-2B948ED9A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9470-4173-CE5D-D4A5-F554EF41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DC2EF-1D56-DD4F-F818-CE5496E6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09880-F3F1-A634-4A08-99651B0B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37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9E545E-E3E7-4D02-D695-A5ECEDEA8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131CF-02AD-E688-447E-931401E89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B57DC-AAB1-7648-83D2-2EE62D31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59344-0C22-2764-3E9D-D9829C2C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A7A7E-9252-4600-7C41-0D6EA026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3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8AB0-5DA6-B2A9-8AC5-81137AB7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2D20-B653-B1CC-477B-5B21E8257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50E7-78A2-054B-4CC6-0DC90C12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97499-D2AA-AC93-1F97-F370B508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64D80-C518-62F6-C7D4-974B568C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08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90C4-2003-A68E-3EED-47F6BCE3B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937C4-8D3A-E3F1-D1F2-F699F3DE6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E686D-D346-31E8-DCC9-AEB8D4BA4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46246-3EF4-DF53-D7FE-E771BE2A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686ED-7023-62BE-C997-B7D4CAC2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7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406C-67D5-254F-3CDD-822B2647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6C1B4-BA11-BDB3-0E92-09C2A7EE5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246C3-41E4-689D-21FC-99262DAF1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3A1DA-11B1-5F87-6E7A-8103B60FA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8AE37-629F-18D1-E094-78738D48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FDE82-87A5-1145-ED1C-49E854A4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75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09CA-6CB2-7181-9DB0-197BADFC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9539E-BD7B-D635-596B-2CF076B01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F4608-5A6A-DB6C-8F6A-634C3C768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1072F-6B48-6C25-65BC-6005AC3BAE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6F0BF-91D0-48E6-88AB-39C02CD5A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DF5213-F7A5-0D4C-7C3B-6B411F13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42C0B-72AD-CC00-36ED-0EEA2615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65FBA-96DC-15A1-4969-68B3DCB0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5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ADC4D-2B4F-D1C3-ECC4-CCE6F5CC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D04E3-1C57-4DCB-FF04-CB855521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750BF2-8712-AB21-FFD8-CBF28E1AA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99BCE-9076-E5FD-4530-0CB5244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7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9DBD33-128F-267D-02E0-D1750972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3B8E2-C493-2C23-1B01-56D58FDF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285DF-A266-CC45-5701-62EA178C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103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F7EB-A890-6A1D-40EF-1BEF40161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B20EE-C57D-E2DF-D93E-462338A5F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A0CBA8-447A-764E-08C8-DEFBA059B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8DC56-F24F-7063-DADD-71D40181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34299-B53B-CA6E-B032-DD87F4176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7EC28-BAEE-3D95-1AE5-AED27939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4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F518-2F1D-7082-1E3E-A1B1CFA0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EBFDF-18FF-02AC-4020-18B7633AE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9F555-0928-9F86-E879-39A7DAA52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F94D0-C8ED-DABB-15B0-3B31104A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A27D6-BE9D-11BD-7E3B-8A767D6D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1FEFE-871F-FD7E-F252-A53F0643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1DF1C9-F483-7FD6-ED7A-9B8AF619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5A5E1-8EE1-96D1-EDAE-C58E41929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110E0-3F3E-84CA-6B4D-5510179625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DD2F6-73BE-4762-B45E-58B5A74C74C9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FE171-EA9F-31BF-E56C-05D4FC23D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72D8-4DFD-C7A5-D25E-44CBD7D58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1DA87F-DB59-4C15-8B13-A899E08D8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vgsilh.com/image/25676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17953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378376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ocusfitness.net/stock-photos/downloads/glass-fresh-fruit-juice/" TargetMode="Externa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ogojob.site/552725/OCD-for-Children-and-Adults-24-Pack-Fidget-Toys-for-Sensory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C086D-4A5C-C026-F262-00019DFE0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53890"/>
            <a:ext cx="9144000" cy="1173163"/>
          </a:xfrm>
        </p:spPr>
        <p:txBody>
          <a:bodyPr/>
          <a:lstStyle/>
          <a:p>
            <a:r>
              <a:rPr lang="en-GB" dirty="0"/>
              <a:t>This is X’s story about church</a:t>
            </a:r>
          </a:p>
        </p:txBody>
      </p:sp>
      <p:pic>
        <p:nvPicPr>
          <p:cNvPr id="7" name="Picture 6" descr="Portrait of child wearing eyeglasses">
            <a:extLst>
              <a:ext uri="{FF2B5EF4-FFF2-40B4-BE49-F238E27FC236}">
                <a16:creationId xmlns:a16="http://schemas.microsoft.com/office/drawing/2014/main" id="{8AB1FA67-0DE4-67DA-F9D4-AAD54B21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75" y="895927"/>
            <a:ext cx="5380650" cy="35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5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A1984-B5E0-D4FF-9472-28FA8216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431712" y="530947"/>
            <a:ext cx="3328574" cy="414654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674255" y="5153890"/>
            <a:ext cx="10825018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If the music or talking is too loud, X can wear their ear defenders </a:t>
            </a:r>
          </a:p>
        </p:txBody>
      </p:sp>
    </p:spTree>
    <p:extLst>
      <p:ext uri="{BB962C8B-B14F-4D97-AF65-F5344CB8AC3E}">
        <p14:creationId xmlns:p14="http://schemas.microsoft.com/office/powerpoint/2010/main" val="260963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A1984-B5E0-D4FF-9472-28FA8216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022727" y="530947"/>
            <a:ext cx="4146545" cy="414654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674255" y="5153890"/>
            <a:ext cx="10825018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X can ask to sit in the junior church room for a while with an adult </a:t>
            </a:r>
          </a:p>
        </p:txBody>
      </p:sp>
    </p:spTree>
    <p:extLst>
      <p:ext uri="{BB962C8B-B14F-4D97-AF65-F5344CB8AC3E}">
        <p14:creationId xmlns:p14="http://schemas.microsoft.com/office/powerpoint/2010/main" val="2515902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1863968" y="5049380"/>
            <a:ext cx="8464062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After the service there will be drinks and mince pies.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AE9CC-68FD-C21B-A6EB-DBF9DB909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181485" y="1084878"/>
            <a:ext cx="4146545" cy="27643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547DF69-D86D-56F2-0DF1-EE51EF12A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1962912" y="1084878"/>
            <a:ext cx="3335554" cy="284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0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1863968" y="5049380"/>
            <a:ext cx="8464062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Then X can say goodbye and go home with mum and dad </a:t>
            </a:r>
          </a:p>
        </p:txBody>
      </p:sp>
      <p:pic>
        <p:nvPicPr>
          <p:cNvPr id="6" name="Picture 5" descr="Wooden front door of a house">
            <a:extLst>
              <a:ext uri="{FF2B5EF4-FFF2-40B4-BE49-F238E27FC236}">
                <a16:creationId xmlns:a16="http://schemas.microsoft.com/office/drawing/2014/main" id="{D62AE9CC-68FD-C21B-A6EB-DBF9DB909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220" y="1222038"/>
            <a:ext cx="3765558" cy="27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2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1863968" y="5049380"/>
            <a:ext cx="8464062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After Christmas, X’s church will go back to normal.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2AE9CC-68FD-C21B-A6EB-DBF9DB909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220" y="1338287"/>
            <a:ext cx="3765558" cy="25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C086D-4A5C-C026-F262-00019DFE0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53890"/>
            <a:ext cx="9144000" cy="1173163"/>
          </a:xfrm>
        </p:spPr>
        <p:txBody>
          <a:bodyPr>
            <a:normAutofit fontScale="90000"/>
          </a:bodyPr>
          <a:lstStyle/>
          <a:p>
            <a:r>
              <a:rPr lang="en-GB" dirty="0"/>
              <a:t>Here is X’s church. It is called XXXXXXXXX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FA67-0DE4-67DA-F9D4-AAD54B21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3682" y="758953"/>
            <a:ext cx="5544635" cy="37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6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C086D-4A5C-C026-F262-00019DFE0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" y="5163034"/>
            <a:ext cx="11686032" cy="1173163"/>
          </a:xfrm>
        </p:spPr>
        <p:txBody>
          <a:bodyPr>
            <a:normAutofit fontScale="90000"/>
          </a:bodyPr>
          <a:lstStyle/>
          <a:p>
            <a:r>
              <a:rPr lang="en-GB" dirty="0"/>
              <a:t>At Christmas the inside of the church will look different. There will be a Christmas tree with lights and tinsel.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FA67-0DE4-67DA-F9D4-AAD54B21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377" y="347287"/>
            <a:ext cx="2691245" cy="35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3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C086D-4A5C-C026-F262-00019DFE0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8360" y="4971010"/>
            <a:ext cx="7955280" cy="11731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lights will be on but will not flash.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B1FA67-0DE4-67DA-F9D4-AAD54B21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081" y="402151"/>
            <a:ext cx="2691245" cy="35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2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C086D-4A5C-C026-F262-00019DFE0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8360" y="4971010"/>
            <a:ext cx="7955280" cy="1173163"/>
          </a:xfrm>
        </p:spPr>
        <p:txBody>
          <a:bodyPr>
            <a:normAutofit fontScale="90000"/>
          </a:bodyPr>
          <a:lstStyle/>
          <a:p>
            <a:r>
              <a:rPr lang="en-GB" dirty="0"/>
              <a:t>There might be more people in church at Christmas. </a:t>
            </a:r>
          </a:p>
        </p:txBody>
      </p:sp>
      <p:pic>
        <p:nvPicPr>
          <p:cNvPr id="7" name="Picture 6" descr="Group of people with solid fill">
            <a:extLst>
              <a:ext uri="{FF2B5EF4-FFF2-40B4-BE49-F238E27FC236}">
                <a16:creationId xmlns:a16="http://schemas.microsoft.com/office/drawing/2014/main" id="{8AB1FA67-0DE4-67DA-F9D4-AAD54B21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8873" y="814116"/>
            <a:ext cx="3354254" cy="33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87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2C086D-4A5C-C026-F262-00019DFE0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8360" y="4971010"/>
            <a:ext cx="7955280" cy="1173163"/>
          </a:xfrm>
        </p:spPr>
        <p:txBody>
          <a:bodyPr>
            <a:normAutofit fontScale="90000"/>
          </a:bodyPr>
          <a:lstStyle/>
          <a:p>
            <a:r>
              <a:rPr lang="en-GB" dirty="0"/>
              <a:t>Some people might bring presents to show </a:t>
            </a:r>
          </a:p>
        </p:txBody>
      </p:sp>
      <p:pic>
        <p:nvPicPr>
          <p:cNvPr id="7" name="Picture 6" descr="Gift box tied with red ribbon">
            <a:extLst>
              <a:ext uri="{FF2B5EF4-FFF2-40B4-BE49-F238E27FC236}">
                <a16:creationId xmlns:a16="http://schemas.microsoft.com/office/drawing/2014/main" id="{8AB1FA67-0DE4-67DA-F9D4-AAD54B21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1246" y="1044296"/>
            <a:ext cx="3849508" cy="256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0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 of child wearing eyeglasses">
            <a:extLst>
              <a:ext uri="{FF2B5EF4-FFF2-40B4-BE49-F238E27FC236}">
                <a16:creationId xmlns:a16="http://schemas.microsoft.com/office/drawing/2014/main" id="{B5BA1984-B5E0-D4FF-9472-28FA8216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75" y="895927"/>
            <a:ext cx="5380650" cy="3588327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674255" y="5153890"/>
            <a:ext cx="10825018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X can choose to show a present or can choose not to show a present. X can say ‘no thank you’. </a:t>
            </a:r>
          </a:p>
        </p:txBody>
      </p:sp>
    </p:spTree>
    <p:extLst>
      <p:ext uri="{BB962C8B-B14F-4D97-AF65-F5344CB8AC3E}">
        <p14:creationId xmlns:p14="http://schemas.microsoft.com/office/powerpoint/2010/main" val="165456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A1984-B5E0-D4FF-9472-28FA8216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301836" y="895927"/>
            <a:ext cx="3588327" cy="3588327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674255" y="5153890"/>
            <a:ext cx="10825018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If X needs a break, X can play with a fiddle toy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FBCD2-55A2-5C90-4620-3A23E21D52D9}"/>
              </a:ext>
            </a:extLst>
          </p:cNvPr>
          <p:cNvSpPr txBox="1"/>
          <p:nvPr/>
        </p:nvSpPr>
        <p:spPr>
          <a:xfrm>
            <a:off x="4301836" y="4484254"/>
            <a:ext cx="35883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gogojob.site/552725/OCD-for-Children-and-Adults-24-Pack-Fidget-Toys-for-Sensory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c-nd/3.0/"/>
              </a:rPr>
              <a:t>CC BY-NC-ND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45109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BA1984-B5E0-D4FF-9472-28FA82160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5595" y="530947"/>
            <a:ext cx="4560810" cy="414654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4FED927-13AA-7A92-1387-229C96349044}"/>
              </a:ext>
            </a:extLst>
          </p:cNvPr>
          <p:cNvSpPr txBox="1">
            <a:spLocks/>
          </p:cNvSpPr>
          <p:nvPr/>
        </p:nvSpPr>
        <p:spPr>
          <a:xfrm>
            <a:off x="674255" y="5153890"/>
            <a:ext cx="10825018" cy="1173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If X needs a break, X can sit in the dark tent in church </a:t>
            </a:r>
          </a:p>
        </p:txBody>
      </p:sp>
    </p:spTree>
    <p:extLst>
      <p:ext uri="{BB962C8B-B14F-4D97-AF65-F5344CB8AC3E}">
        <p14:creationId xmlns:p14="http://schemas.microsoft.com/office/powerpoint/2010/main" val="621445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4B357E28AA8C4BA2B526D8E8642675" ma:contentTypeVersion="17" ma:contentTypeDescription="Create a new document." ma:contentTypeScope="" ma:versionID="3b58fff315f3712818bcae61f8875936">
  <xsd:schema xmlns:xsd="http://www.w3.org/2001/XMLSchema" xmlns:xs="http://www.w3.org/2001/XMLSchema" xmlns:p="http://schemas.microsoft.com/office/2006/metadata/properties" xmlns:ns1="http://schemas.microsoft.com/sharepoint/v3" xmlns:ns2="d4c39d4d-64ec-4058-a805-31ab6c1052fe" xmlns:ns3="37b8247b-92ea-43dd-b6d5-6ded56920b0f" targetNamespace="http://schemas.microsoft.com/office/2006/metadata/properties" ma:root="true" ma:fieldsID="6f79b9e730e497e15b845a323f31b9f0" ns1:_="" ns2:_="" ns3:_="">
    <xsd:import namespace="http://schemas.microsoft.com/sharepoint/v3"/>
    <xsd:import namespace="d4c39d4d-64ec-4058-a805-31ab6c1052fe"/>
    <xsd:import namespace="37b8247b-92ea-43dd-b6d5-6ded56920b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c39d4d-64ec-4058-a805-31ab6c1052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961625-829a-47c7-ab9f-0abdf34e68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8247b-92ea-43dd-b6d5-6ded56920b0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f60aaa-134c-4108-8c0e-ea1f520e934d}" ma:internalName="TaxCatchAll" ma:showField="CatchAllData" ma:web="37b8247b-92ea-43dd-b6d5-6ded56920b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d4c39d4d-64ec-4058-a805-31ab6c1052fe">
      <Terms xmlns="http://schemas.microsoft.com/office/infopath/2007/PartnerControls"/>
    </lcf76f155ced4ddcb4097134ff3c332f>
    <_ip_UnifiedCompliancePolicyProperties xmlns="http://schemas.microsoft.com/sharepoint/v3" xsi:nil="true"/>
    <TaxCatchAll xmlns="37b8247b-92ea-43dd-b6d5-6ded56920b0f" xsi:nil="true"/>
  </documentManagement>
</p:properties>
</file>

<file path=customXml/itemProps1.xml><?xml version="1.0" encoding="utf-8"?>
<ds:datastoreItem xmlns:ds="http://schemas.openxmlformats.org/officeDocument/2006/customXml" ds:itemID="{08ADE83F-2BAD-4635-9BD9-16D5B14E77B2}"/>
</file>

<file path=customXml/itemProps2.xml><?xml version="1.0" encoding="utf-8"?>
<ds:datastoreItem xmlns:ds="http://schemas.openxmlformats.org/officeDocument/2006/customXml" ds:itemID="{23E6853E-6343-4F3E-B60B-26B0D959D2DF}"/>
</file>

<file path=customXml/itemProps3.xml><?xml version="1.0" encoding="utf-8"?>
<ds:datastoreItem xmlns:ds="http://schemas.openxmlformats.org/officeDocument/2006/customXml" ds:itemID="{FA0953DD-7DDB-4D34-9B8A-0F9151A98203}"/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191</Words>
  <Application>Microsoft Office PowerPoint</Application>
  <PresentationFormat>Widescreen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This is X’s story about church</vt:lpstr>
      <vt:lpstr>Here is X’s church. It is called XXXXXXXXX </vt:lpstr>
      <vt:lpstr>At Christmas the inside of the church will look different. There will be a Christmas tree with lights and tinsel.  </vt:lpstr>
      <vt:lpstr>The lights will be on but will not flash.</vt:lpstr>
      <vt:lpstr>There might be more people in church at Christmas. </vt:lpstr>
      <vt:lpstr>Some people might bring presents to show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Lorraine Webb</dc:creator>
  <cp:lastModifiedBy>Lorraine Webb</cp:lastModifiedBy>
  <cp:revision>1</cp:revision>
  <dcterms:created xsi:type="dcterms:W3CDTF">2024-11-29T11:11:00Z</dcterms:created>
  <dcterms:modified xsi:type="dcterms:W3CDTF">2024-11-29T15:56:50Z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0x010100E54B357E28AA8C4BA2B526D8E8642675</vt:lpwstr>
  </property>
</Properties>
</file>